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0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48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8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8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6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2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0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625C9-2A19-464B-99EA-B7A77A0CEB04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E0DB9-49EB-40E1-B8F9-736AA62C3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9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Project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SUAI</a:t>
            </a:r>
          </a:p>
          <a:p>
            <a:endParaRPr lang="en-US" dirty="0"/>
          </a:p>
          <a:p>
            <a:r>
              <a:rPr lang="en-US" dirty="0"/>
              <a:t>Module 4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0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76"/>
    </mc:Choice>
    <mc:Fallback>
      <p:transition spd="slow" advTm="23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185" y="254977"/>
            <a:ext cx="1172893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/>
              <a:t>Guidelines for Effective Leadership</a:t>
            </a:r>
            <a:endParaRPr lang="en-US" altLang="en-US" b="1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Develop a focus on communicating with team members.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Know and understand your workers.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Build a high level of trust between you and your workers.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Demonstrate competence in both technical and human relations.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Be able to vary your style of leadership to fit the situation.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Don’t be afraid to take initiative.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Possess a clear vision of the accomplishments desired.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Don’t be afraid to delegate authority.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/>
              <a:t>Involve team members.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5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13"/>
    </mc:Choice>
    <mc:Fallback>
      <p:transition spd="slow" advTm="95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Job as a Project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Effort</a:t>
            </a:r>
          </a:p>
          <a:p>
            <a:r>
              <a:rPr lang="en-US" dirty="0"/>
              <a:t>Satisfaction</a:t>
            </a:r>
          </a:p>
          <a:p>
            <a:r>
              <a:rPr lang="en-US" dirty="0"/>
              <a:t>Compensation</a:t>
            </a:r>
          </a:p>
          <a:p>
            <a:r>
              <a:rPr lang="en-US" dirty="0"/>
              <a:t>Stress</a:t>
            </a:r>
          </a:p>
          <a:p>
            <a:r>
              <a:rPr lang="en-US" dirty="0"/>
              <a:t>Advancement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0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66"/>
    </mc:Choice>
    <mc:Fallback>
      <p:transition spd="slow" advTm="6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13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7"/>
    </mc:Choice>
    <mc:Fallback>
      <p:transition spd="slow" advTm="2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Manager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Management vs Leadership</a:t>
            </a:r>
          </a:p>
          <a:p>
            <a:endParaRPr lang="en-US" dirty="0"/>
          </a:p>
          <a:p>
            <a:r>
              <a:rPr lang="en-US" dirty="0"/>
              <a:t>Knowledge of management techniques</a:t>
            </a:r>
          </a:p>
          <a:p>
            <a:endParaRPr lang="en-US" dirty="0"/>
          </a:p>
          <a:p>
            <a:r>
              <a:rPr lang="en-US" dirty="0"/>
              <a:t>Possess a number of traits that may be learned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23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62"/>
    </mc:Choice>
    <mc:Fallback>
      <p:transition spd="slow" advTm="68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977" y="202223"/>
            <a:ext cx="116849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</a:rPr>
              <a:t>Project Manager Traits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Leadership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Honesty and integrity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Knowledge of project  technology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Communication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Dependability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Negotiation skills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Organization skills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Decision making ability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Business management experience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High level of energy and enthusiasm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1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84"/>
    </mc:Choice>
    <mc:Fallback>
      <p:transition spd="slow" advTm="15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Systems Approach to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What is a system?</a:t>
            </a:r>
          </a:p>
          <a:p>
            <a:r>
              <a:rPr lang="en-US" altLang="en-US" dirty="0"/>
              <a:t>Give Some Examples.</a:t>
            </a:r>
          </a:p>
          <a:p>
            <a:r>
              <a:rPr lang="en-US" altLang="en-US" dirty="0"/>
              <a:t>Systems Approach to Management.</a:t>
            </a:r>
          </a:p>
          <a:p>
            <a:r>
              <a:rPr lang="en-US" altLang="en-US" dirty="0"/>
              <a:t>How does this apply to Project Management?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775"/>
    </mc:Choice>
    <mc:Fallback>
      <p:transition spd="slow" advTm="101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Where Does the Project Fit In the Typical Organization?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Organizational Chart</a:t>
            </a:r>
          </a:p>
          <a:p>
            <a:r>
              <a:rPr lang="en-US" altLang="en-US" dirty="0"/>
              <a:t>Responsibility</a:t>
            </a:r>
          </a:p>
          <a:p>
            <a:r>
              <a:rPr lang="en-US" altLang="en-US" dirty="0"/>
              <a:t>Reporting Channels</a:t>
            </a:r>
          </a:p>
          <a:p>
            <a:r>
              <a:rPr lang="en-US" altLang="en-US" dirty="0"/>
              <a:t>Teams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5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58"/>
    </mc:Choice>
    <mc:Fallback>
      <p:transition spd="slow" advTm="7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Management Schools of Thought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Classical/Traditional</a:t>
            </a:r>
          </a:p>
          <a:p>
            <a:r>
              <a:rPr lang="en-US" altLang="en-US" dirty="0"/>
              <a:t>Decision Theory</a:t>
            </a:r>
          </a:p>
          <a:p>
            <a:r>
              <a:rPr lang="en-US" altLang="en-US" dirty="0"/>
              <a:t>Empirical</a:t>
            </a:r>
          </a:p>
          <a:p>
            <a:r>
              <a:rPr lang="en-US" altLang="en-US" dirty="0"/>
              <a:t>Management Systems</a:t>
            </a:r>
          </a:p>
          <a:p>
            <a:r>
              <a:rPr lang="en-US" altLang="en-US" dirty="0"/>
              <a:t>Behavioral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33"/>
    </mc:Choice>
    <mc:Fallback>
      <p:transition spd="slow" advTm="73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Leadership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Leadership is the process by which a leader influences the thoughts and actions of others toward the achievement of a mutual goal.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81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9"/>
    </mc:Choice>
    <mc:Fallback>
      <p:transition spd="slow" advTm="26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Can Leadership Skills be Learned?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1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60"/>
    </mc:Choice>
    <mc:Fallback>
      <p:transition spd="slow" advTm="2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Leadership Styles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Participatory</a:t>
            </a:r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Directive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8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68"/>
    </mc:Choice>
    <mc:Fallback>
      <p:transition spd="slow" advTm="3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233</Words>
  <Application>Microsoft Office PowerPoint</Application>
  <PresentationFormat>Widescreen</PresentationFormat>
  <Paragraphs>62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Project Management</vt:lpstr>
      <vt:lpstr>Project Manager</vt:lpstr>
      <vt:lpstr>PowerPoint Presentation</vt:lpstr>
      <vt:lpstr>Systems Approach to Management</vt:lpstr>
      <vt:lpstr>Where Does the Project Fit In the Typical Organization?</vt:lpstr>
      <vt:lpstr>Management Schools of Thought</vt:lpstr>
      <vt:lpstr>Leadership</vt:lpstr>
      <vt:lpstr>Can Leadership Skills be Learned?</vt:lpstr>
      <vt:lpstr>Leadership Styles</vt:lpstr>
      <vt:lpstr>PowerPoint Presentation</vt:lpstr>
      <vt:lpstr>Your Job as a Project Manager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Management</dc:title>
  <dc:creator>Jerry Cockrell</dc:creator>
  <cp:lastModifiedBy>Jerry Cockrell</cp:lastModifiedBy>
  <cp:revision>3</cp:revision>
  <dcterms:created xsi:type="dcterms:W3CDTF">2017-11-28T14:29:03Z</dcterms:created>
  <dcterms:modified xsi:type="dcterms:W3CDTF">2017-12-04T14:19:31Z</dcterms:modified>
</cp:coreProperties>
</file>