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2BB35-AD32-4AAC-9029-B86B857E47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5173-87C9-41B5-8A4C-793DE42D9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63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2BB35-AD32-4AAC-9029-B86B857E47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5173-87C9-41B5-8A4C-793DE42D9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2BB35-AD32-4AAC-9029-B86B857E47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5173-87C9-41B5-8A4C-793DE42D9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0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2BB35-AD32-4AAC-9029-B86B857E47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5173-87C9-41B5-8A4C-793DE42D9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70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2BB35-AD32-4AAC-9029-B86B857E47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5173-87C9-41B5-8A4C-793DE42D9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1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2BB35-AD32-4AAC-9029-B86B857E47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5173-87C9-41B5-8A4C-793DE42D9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8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2BB35-AD32-4AAC-9029-B86B857E47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5173-87C9-41B5-8A4C-793DE42D9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4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2BB35-AD32-4AAC-9029-B86B857E47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5173-87C9-41B5-8A4C-793DE42D9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22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2BB35-AD32-4AAC-9029-B86B857E47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5173-87C9-41B5-8A4C-793DE42D9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36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2BB35-AD32-4AAC-9029-B86B857E47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5173-87C9-41B5-8A4C-793DE42D9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3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2BB35-AD32-4AAC-9029-B86B857E47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5173-87C9-41B5-8A4C-793DE42D9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7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2BB35-AD32-4AAC-9029-B86B857E47F8}" type="datetimeFigureOut">
              <a:rPr lang="en-US" smtClean="0"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05173-87C9-41B5-8A4C-793DE42D9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2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Management</a:t>
            </a:r>
            <a:br>
              <a:rPr lang="en-US" dirty="0"/>
            </a:br>
            <a:r>
              <a:rPr lang="en-US" dirty="0"/>
              <a:t>Module 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SUAI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5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17"/>
    </mc:Choice>
    <mc:Fallback>
      <p:transition spd="slow" advTm="15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Planning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Mission Statement</a:t>
            </a:r>
          </a:p>
          <a:p>
            <a:r>
              <a:rPr lang="en-US" altLang="en-US" dirty="0"/>
              <a:t>Objectives and Goals</a:t>
            </a:r>
          </a:p>
          <a:p>
            <a:r>
              <a:rPr lang="en-US" altLang="en-US" dirty="0"/>
              <a:t>Work Breakdown Structure</a:t>
            </a:r>
          </a:p>
          <a:p>
            <a:r>
              <a:rPr lang="en-US" altLang="en-US" dirty="0"/>
              <a:t>Schedule</a:t>
            </a:r>
          </a:p>
          <a:p>
            <a:pPr lvl="1"/>
            <a:r>
              <a:rPr lang="en-US" altLang="en-US" dirty="0"/>
              <a:t>PERT, CPM, or Gantt</a:t>
            </a:r>
          </a:p>
          <a:p>
            <a:pPr lvl="1"/>
            <a:r>
              <a:rPr lang="en-US" altLang="en-US" dirty="0"/>
              <a:t>Budget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6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267"/>
    </mc:Choice>
    <mc:Fallback>
      <p:transition spd="slow" advTm="203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Work Breakdown Structure</a:t>
            </a:r>
          </a:p>
          <a:p>
            <a:r>
              <a:rPr lang="en-US" altLang="en-US" dirty="0"/>
              <a:t>Usually the first document developed by PM</a:t>
            </a:r>
          </a:p>
          <a:p>
            <a:r>
              <a:rPr lang="en-US" altLang="en-US" dirty="0"/>
              <a:t>An Iterative process</a:t>
            </a:r>
          </a:p>
          <a:p>
            <a:r>
              <a:rPr lang="en-US" altLang="en-US" dirty="0"/>
              <a:t>Used to develop the plan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3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25"/>
    </mc:Choice>
    <mc:Fallback>
      <p:transition spd="slow" advTm="40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Mission Statement</a:t>
            </a:r>
          </a:p>
          <a:p>
            <a:r>
              <a:rPr lang="en-US" altLang="en-US" dirty="0"/>
              <a:t>Abstract (Cover Letter)</a:t>
            </a:r>
          </a:p>
          <a:p>
            <a:r>
              <a:rPr lang="en-US" altLang="en-US" dirty="0"/>
              <a:t>Statement of Objectives and Goals</a:t>
            </a:r>
          </a:p>
          <a:p>
            <a:r>
              <a:rPr lang="en-US" altLang="en-US" dirty="0"/>
              <a:t>Review of Literature</a:t>
            </a:r>
          </a:p>
          <a:p>
            <a:r>
              <a:rPr lang="en-US" altLang="en-US" dirty="0"/>
              <a:t>WBS</a:t>
            </a:r>
          </a:p>
          <a:p>
            <a:r>
              <a:rPr lang="en-US" altLang="en-US" dirty="0"/>
              <a:t>Schedule</a:t>
            </a:r>
          </a:p>
          <a:p>
            <a:r>
              <a:rPr lang="en-US" altLang="en-US" dirty="0"/>
              <a:t>Budget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6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21"/>
    </mc:Choice>
    <mc:Fallback>
      <p:transition spd="slow" advTm="59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PLAN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Staffing</a:t>
            </a:r>
          </a:p>
          <a:p>
            <a:r>
              <a:rPr lang="en-US" altLang="en-US" dirty="0"/>
              <a:t>Dissemination Procedures</a:t>
            </a:r>
          </a:p>
          <a:p>
            <a:r>
              <a:rPr lang="en-US" altLang="en-US" dirty="0"/>
              <a:t>Project Evaluation</a:t>
            </a:r>
          </a:p>
          <a:p>
            <a:r>
              <a:rPr lang="en-US" altLang="en-US" dirty="0"/>
              <a:t>Closing Process (When is it complete?)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7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56"/>
    </mc:Choice>
    <mc:Fallback>
      <p:transition spd="slow" advTm="7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49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57"/>
    </mc:Choice>
    <mc:Fallback>
      <p:transition spd="slow" advTm="58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78</Words>
  <Application>Microsoft Office PowerPoint</Application>
  <PresentationFormat>Widescreen</PresentationFormat>
  <Paragraphs>28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Project Management Module 6</vt:lpstr>
      <vt:lpstr>Planning Steps</vt:lpstr>
      <vt:lpstr>WBS</vt:lpstr>
      <vt:lpstr>The PLAN</vt:lpstr>
      <vt:lpstr>The PLAN Continued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Management Module 6</dc:title>
  <dc:creator>Jerry Cockrell</dc:creator>
  <cp:lastModifiedBy>Jerry Cockrell</cp:lastModifiedBy>
  <cp:revision>2</cp:revision>
  <dcterms:created xsi:type="dcterms:W3CDTF">2018-02-05T15:05:35Z</dcterms:created>
  <dcterms:modified xsi:type="dcterms:W3CDTF">2018-02-05T16:44:26Z</dcterms:modified>
</cp:coreProperties>
</file>