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1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9" r:id="rId3"/>
    <p:sldMasterId id="2147483711" r:id="rId4"/>
    <p:sldMasterId id="2147483725" r:id="rId5"/>
    <p:sldMasterId id="2147483738" r:id="rId6"/>
    <p:sldMasterId id="2147483740" r:id="rId7"/>
    <p:sldMasterId id="2147483753" r:id="rId8"/>
    <p:sldMasterId id="2147483780" r:id="rId9"/>
    <p:sldMasterId id="2147483806" r:id="rId10"/>
    <p:sldMasterId id="2147483819" r:id="rId11"/>
    <p:sldMasterId id="2147483821" r:id="rId12"/>
    <p:sldMasterId id="2147483834" r:id="rId13"/>
    <p:sldMasterId id="2147483885" r:id="rId14"/>
    <p:sldMasterId id="2147483898" r:id="rId15"/>
    <p:sldMasterId id="2147483900" r:id="rId16"/>
    <p:sldMasterId id="2147483913" r:id="rId17"/>
    <p:sldMasterId id="2147483915" r:id="rId18"/>
    <p:sldMasterId id="2147484102" r:id="rId19"/>
    <p:sldMasterId id="2147484127" r:id="rId20"/>
    <p:sldMasterId id="2147484139" r:id="rId21"/>
    <p:sldMasterId id="2147484500" r:id="rId22"/>
  </p:sldMasterIdLst>
  <p:notesMasterIdLst>
    <p:notesMasterId r:id="rId34"/>
  </p:notesMasterIdLst>
  <p:handoutMasterIdLst>
    <p:handoutMasterId r:id="rId35"/>
  </p:handoutMasterIdLst>
  <p:sldIdLst>
    <p:sldId id="270" r:id="rId23"/>
    <p:sldId id="268" r:id="rId24"/>
    <p:sldId id="257" r:id="rId25"/>
    <p:sldId id="267" r:id="rId26"/>
    <p:sldId id="259" r:id="rId27"/>
    <p:sldId id="260" r:id="rId28"/>
    <p:sldId id="261" r:id="rId29"/>
    <p:sldId id="264" r:id="rId30"/>
    <p:sldId id="265" r:id="rId31"/>
    <p:sldId id="271" r:id="rId32"/>
    <p:sldId id="26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BA"/>
    <a:srgbClr val="FF9933"/>
    <a:srgbClr val="FF6600"/>
    <a:srgbClr val="6C8EFC"/>
    <a:srgbClr val="C00000"/>
    <a:srgbClr val="B20E0E"/>
    <a:srgbClr val="23C327"/>
    <a:srgbClr val="788AE4"/>
    <a:srgbClr val="3366FF"/>
    <a:srgbClr val="364F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96C65-5E5A-4E40-9833-EB609C6CE838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DEC0-F260-44FE-B18C-A83521710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86A5-6A3B-4CF2-977B-001EED60BDA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5615-31E7-4A50-A66C-86187E452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935F65-DECE-4564-ABDF-20C5A609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C65B-9A98-4735-9482-148C3DE1BC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8ED-A57F-4065-AAB3-896B0B49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DBDB-F974-46FE-B04B-1B9DBC8F9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2EF7-208E-44C4-9214-3D2F0810F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4A3F-DF6F-4971-B9A0-78F5243B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0602-99F0-4F0D-AB5D-0C13B69F9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0F58-4247-4CF1-A053-659C31D44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FDB-3DAC-45BE-9ADD-B068BA1C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CE18-4254-4332-AF3F-274A88726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70EE-3220-42E9-A15A-CB15D117A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140E-C217-4D60-AA29-D33241D56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701B-F8C1-4FD0-98AE-D666234D4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7" name="Picture 3" descr="http://www.bfoto.ru/foto/forest/bfoto_ru_4255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30000"/>
          </a:blip>
          <a:srcRect r="23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8CEB9-E5DF-4D4D-9EB8-B8F1D7DADC46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5124-6A88-4719-93EE-065FB91DA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8CEB9-E5DF-4D4D-9EB8-B8F1D7DADC46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55124-6A88-4719-93EE-065FB91DA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698F-68BF-4A3C-9D48-A205E98BE7E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751242"/>
      </p:ext>
    </p:extLst>
  </p:cSld>
  <p:clrMapOvr>
    <a:masterClrMapping/>
  </p:clrMapOvr>
  <p:transition spd="med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7073947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3484898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751242"/>
      </p:ext>
    </p:extLst>
  </p:cSld>
  <p:clrMapOvr>
    <a:masterClrMapping/>
  </p:clrMapOvr>
  <p:transition spd="med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70739472"/>
      </p:ext>
    </p:extLst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74269414"/>
      </p:ext>
    </p:extLst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37540461"/>
      </p:ext>
    </p:extLst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41934401"/>
      </p:ext>
    </p:extLst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3484898"/>
      </p:ext>
    </p:extLst>
  </p:cSld>
  <p:clrMapOvr>
    <a:masterClrMapping/>
  </p:clrMapOvr>
  <p:transition spd="med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130533"/>
      </p:ext>
    </p:extLst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736810"/>
      </p:ext>
    </p:extLst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1004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3829625"/>
      </p:ext>
    </p:extLst>
  </p:cSld>
  <p:clrMapOvr>
    <a:masterClrMapping/>
  </p:clrMapOvr>
  <p:transition spd="med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11033260"/>
      </p:ext>
    </p:extLst>
  </p:cSld>
  <p:clrMapOvr>
    <a:masterClrMapping/>
  </p:clrMapOvr>
  <p:transition spd="med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14968"/>
      </p:ext>
    </p:extLst>
  </p:cSld>
  <p:clrMapOvr>
    <a:masterClrMapping/>
  </p:clrMapOvr>
  <p:transition spd="med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E64E2-46B9-4BE5-882C-BB59B90B2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52246"/>
      </p:ext>
    </p:extLst>
  </p:cSld>
  <p:clrMapOvr>
    <a:masterClrMapping/>
  </p:clrMapOvr>
  <p:transition spd="med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4.jpe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15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theme" Target="../theme/theme1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4151" r:id="rId2"/>
    <p:sldLayoutId id="2147484152" r:id="rId3"/>
    <p:sldLayoutId id="2147484153" r:id="rId4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  <p:sldLayoutId id="2147484120" r:id="rId18"/>
    <p:sldLayoutId id="2147484121" r:id="rId19"/>
    <p:sldLayoutId id="2147484122" r:id="rId20"/>
    <p:sldLayoutId id="2147484123" r:id="rId21"/>
    <p:sldLayoutId id="2147484124" r:id="rId22"/>
    <p:sldLayoutId id="2147484125" r:id="rId23"/>
    <p:sldLayoutId id="2147484126" r:id="rId2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 descr="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75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6E3EC8-F50B-4A07-ABB4-B0F81E0E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258AE-2A1C-4693-BF7E-E482AC507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4160" r:id="rId2"/>
    <p:sldLayoutId id="2147484161" r:id="rId3"/>
    <p:sldLayoutId id="2147484162" r:id="rId4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4157" r:id="rId2"/>
    <p:sldLayoutId id="2147484158" r:id="rId3"/>
    <p:sldLayoutId id="2147484159" r:id="rId4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4154" r:id="rId2"/>
    <p:sldLayoutId id="2147484155" r:id="rId3"/>
    <p:sldLayoutId id="2147484156" r:id="rId4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90230A8D-2368-46E2-845E-37E977A1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akarka-m@mail.ru" TargetMode="Externa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424936" cy="2331690"/>
          </a:xfrm>
        </p:spPr>
        <p:txBody>
          <a:bodyPr/>
          <a:lstStyle/>
          <a:p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System analysis and practical </a:t>
            </a: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software</a:t>
            </a:r>
            <a: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realization </a:t>
            </a:r>
            <a:b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of making decision </a:t>
            </a:r>
            <a: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the conditions</a:t>
            </a:r>
            <a: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of uncertainty</a:t>
            </a:r>
            <a: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 cargo transportation</a:t>
            </a:r>
            <a: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4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 railway transport</a:t>
            </a:r>
            <a:endParaRPr lang="ru-RU" sz="2400" b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864096"/>
          </a:xfrm>
        </p:spPr>
        <p:txBody>
          <a:bodyPr/>
          <a:lstStyle/>
          <a:p>
            <a:pPr algn="r"/>
            <a:r>
              <a:rPr lang="en-US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Author</a:t>
            </a:r>
            <a:r>
              <a:rPr lang="ru-RU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Mariya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Makarenko</a:t>
            </a:r>
            <a:endParaRPr lang="en-US" sz="20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pPr algn="r"/>
            <a:r>
              <a:rPr lang="en-US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e-mail:</a:t>
            </a: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  <a:hlinkClick r:id="rId2"/>
              </a:rPr>
              <a:t>makarka-m@mail.ru</a:t>
            </a:r>
            <a:endParaRPr lang="ru-RU" sz="20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Saint- Petersburg State University of Aerospace Instrumentation </a:t>
            </a:r>
            <a:endParaRPr lang="ru-RU" b="1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6470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Master program “Intellectual transport systems”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Department of  “System analysis and logistics”</a:t>
            </a:r>
            <a:endParaRPr lang="ru-RU" b="1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020272" y="6067973"/>
            <a:ext cx="2123728" cy="790027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1880" y="5934670"/>
            <a:ext cx="2160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Russia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Saint-Petersburg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2016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32320" cy="86409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1B06BA"/>
                </a:solidFill>
              </a:rPr>
              <a:t>Results</a:t>
            </a:r>
            <a:endParaRPr lang="ru-RU" sz="4800" b="1" dirty="0">
              <a:solidFill>
                <a:srgbClr val="1B06BA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71600" y="1556792"/>
            <a:ext cx="7776864" cy="424847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Constructed </a:t>
            </a:r>
            <a:r>
              <a:rPr lang="en-US" sz="3600" dirty="0" smtClean="0">
                <a:solidFill>
                  <a:schemeClr val="tx1"/>
                </a:solidFill>
              </a:rPr>
              <a:t>rout for rail </a:t>
            </a:r>
            <a:r>
              <a:rPr lang="en-US" sz="3600" dirty="0" smtClean="0">
                <a:solidFill>
                  <a:schemeClr val="tx1"/>
                </a:solidFill>
              </a:rPr>
              <a:t>transportation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Calculated </a:t>
            </a:r>
            <a:r>
              <a:rPr lang="en-US" sz="3600" dirty="0" smtClean="0">
                <a:solidFill>
                  <a:schemeClr val="tx1"/>
                </a:solidFill>
              </a:rPr>
              <a:t>cost of tariff 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Making </a:t>
            </a:r>
            <a:r>
              <a:rPr lang="en-US" sz="3600" dirty="0" smtClean="0">
                <a:solidFill>
                  <a:schemeClr val="tx1"/>
                </a:solidFill>
              </a:rPr>
              <a:t>decision </a:t>
            </a:r>
            <a:r>
              <a:rPr lang="en-US" sz="3600" dirty="0" smtClean="0">
                <a:solidFill>
                  <a:schemeClr val="tx1"/>
                </a:solidFill>
              </a:rPr>
              <a:t>with </a:t>
            </a:r>
            <a:r>
              <a:rPr lang="en-US" sz="3600" dirty="0" smtClean="0">
                <a:solidFill>
                  <a:schemeClr val="tx1"/>
                </a:solidFill>
              </a:rPr>
              <a:t>the help of software «CTM» 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Liquidating </a:t>
            </a:r>
            <a:r>
              <a:rPr lang="en-US" sz="3600" dirty="0" smtClean="0">
                <a:solidFill>
                  <a:schemeClr val="tx1"/>
                </a:solidFill>
              </a:rPr>
              <a:t>uncertainty </a:t>
            </a:r>
            <a:r>
              <a:rPr lang="en-US" sz="3600" dirty="0" smtClean="0">
                <a:solidFill>
                  <a:schemeClr val="tx1"/>
                </a:solidFill>
              </a:rPr>
              <a:t>situations </a:t>
            </a: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132320" cy="3024312"/>
          </a:xfrm>
        </p:spPr>
        <p:txBody>
          <a:bodyPr>
            <a:no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 for your attention!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4614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B06B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objective</a:t>
            </a:r>
            <a:endParaRPr lang="ru-RU" b="1" dirty="0">
              <a:solidFill>
                <a:srgbClr val="1B06B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344816" cy="1584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Elimination of uncertainty at decision-making in the conditions of existence of a large number of</a:t>
            </a:r>
            <a:r>
              <a:rPr lang="ru-RU" sz="2800" dirty="0" smtClean="0"/>
              <a:t> </a:t>
            </a:r>
            <a:r>
              <a:rPr lang="en-US" sz="2800" dirty="0" smtClean="0"/>
              <a:t>cargo transportation routes and various costs for each of them on railway transport</a:t>
            </a:r>
            <a:endParaRPr lang="ru-RU" sz="2800" dirty="0"/>
          </a:p>
        </p:txBody>
      </p:sp>
      <p:pic>
        <p:nvPicPr>
          <p:cNvPr id="4" name="Picture 1" descr="D:\Documents\Маша\ГУАП. Магистратура\Майоров\Для презентации\3095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336704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Universal matrix of the income or losses</a:t>
            </a:r>
            <a:endParaRPr lang="ru-RU" b="1" dirty="0">
              <a:solidFill>
                <a:srgbClr val="1B06B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24875" cy="1656184"/>
          </a:xfrm>
        </p:spPr>
        <p:txBody>
          <a:bodyPr>
            <a:normAutofit/>
          </a:bodyPr>
          <a:lstStyle/>
          <a:p>
            <a:r>
              <a:rPr lang="en-US" dirty="0" smtClean="0"/>
              <a:t>Transfer all possible situations which aren't depending on person of the making decision</a:t>
            </a:r>
          </a:p>
          <a:p>
            <a:r>
              <a:rPr lang="en-US" dirty="0" smtClean="0"/>
              <a:t>Make the analysis of all possible alternative decisions of cargo transportation</a:t>
            </a:r>
          </a:p>
          <a:p>
            <a:r>
              <a:rPr lang="en-US" dirty="0" smtClean="0"/>
              <a:t>Determine the cost of cargo delivery by this or that route for each carrier</a:t>
            </a:r>
            <a:endParaRPr lang="ru-RU" dirty="0"/>
          </a:p>
        </p:txBody>
      </p:sp>
      <p:pic>
        <p:nvPicPr>
          <p:cNvPr id="4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  <p:pic>
        <p:nvPicPr>
          <p:cNvPr id="6" name="Picture 2" descr="D:\Documents\Маша\ГУАП. Магистратура\Майоров\Статья на конференцию\Матрица доходов, поте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80928"/>
            <a:ext cx="4104456" cy="202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013176"/>
            <a:ext cx="843528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{θ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θ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,..., 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θ</a:t>
            </a:r>
            <a:r>
              <a:rPr kumimoji="0" lang="ru-RU" sz="3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}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–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all situations which aren't depending on the decision-maker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{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X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X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,..., </a:t>
            </a: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X</a:t>
            </a:r>
            <a:r>
              <a:rPr kumimoji="0" lang="en-US" sz="3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}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–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all alternative decisions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α</a:t>
            </a:r>
            <a:r>
              <a:rPr kumimoji="0" lang="ru-RU" sz="3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ij</a:t>
            </a:r>
            <a:r>
              <a:rPr kumimoji="0" lang="ru-RU" sz="31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–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the expected income (expenses) at decision-making of X</a:t>
            </a:r>
            <a:r>
              <a:rPr kumimoji="0" lang="en-US" sz="31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during approach of an event 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θ</a:t>
            </a:r>
            <a:r>
              <a:rPr kumimoji="0" lang="ru-RU" sz="31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j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32320" cy="5760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Data for calculation</a:t>
            </a:r>
            <a:endParaRPr lang="ru-RU" b="1" dirty="0">
              <a:solidFill>
                <a:srgbClr val="1B06B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D:\Documents\Маша\ГУАП. Магистратура\Майоров\Статья на конференцию\Данные о грузе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9512" y="836712"/>
            <a:ext cx="2520280" cy="5697606"/>
          </a:xfrm>
          <a:prstGeom prst="rect">
            <a:avLst/>
          </a:prstGeom>
          <a:noFill/>
        </p:spPr>
      </p:pic>
      <p:pic>
        <p:nvPicPr>
          <p:cNvPr id="1027" name="Picture 3" descr="D:\Documents\Маша\ГУАП. Магистратура\Майоров\Статья на конференцию\Станции отправления и назначения.jpg"/>
          <p:cNvPicPr>
            <a:picLocks noChangeAspect="1" noChangeArrowheads="1"/>
          </p:cNvPicPr>
          <p:nvPr/>
        </p:nvPicPr>
        <p:blipFill>
          <a:blip r:embed="rId3" cstate="print"/>
          <a:srcRect r="26552"/>
          <a:stretch>
            <a:fillRect/>
          </a:stretch>
        </p:blipFill>
        <p:spPr bwMode="auto">
          <a:xfrm>
            <a:off x="2699792" y="3140968"/>
            <a:ext cx="6444208" cy="15570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5157192"/>
            <a:ext cx="4436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cs typeface="Times New Roman" pitchFamily="18" charset="0"/>
              </a:rPr>
              <a:t>Stations of departure and appointment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132856"/>
            <a:ext cx="4240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cs typeface="Times New Roman" pitchFamily="18" charset="0"/>
              </a:rPr>
              <a:t>Information of the transported cargo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771800" y="2204864"/>
            <a:ext cx="432048" cy="216024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940152" y="4725144"/>
            <a:ext cx="216024" cy="3600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132320" cy="72005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Result of calculation in Rail-Tariff</a:t>
            </a:r>
            <a:endParaRPr lang="ru-RU" b="1" dirty="0">
              <a:solidFill>
                <a:srgbClr val="1B06BA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3860"/>
          <a:stretch>
            <a:fillRect/>
          </a:stretch>
        </p:blipFill>
        <p:spPr bwMode="auto">
          <a:xfrm>
            <a:off x="0" y="908720"/>
            <a:ext cx="728222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36296" y="2852936"/>
            <a:ext cx="1907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cs typeface="Times New Roman" pitchFamily="18" charset="0"/>
              </a:rPr>
              <a:t>Tariff cost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27 543,56 RUB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0"/>
            <a:ext cx="7958648" cy="6480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first constructed rout by the program</a:t>
            </a:r>
            <a:endParaRPr lang="ru-RU" b="1" dirty="0">
              <a:solidFill>
                <a:srgbClr val="1B06BA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07504" y="692696"/>
            <a:ext cx="7309177" cy="5634251"/>
            <a:chOff x="971600" y="692696"/>
            <a:chExt cx="7309177" cy="5634251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b="4044"/>
            <a:stretch>
              <a:fillRect/>
            </a:stretch>
          </p:blipFill>
          <p:spPr bwMode="auto">
            <a:xfrm>
              <a:off x="971600" y="692696"/>
              <a:ext cx="7309177" cy="563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лилиния 6"/>
            <p:cNvSpPr/>
            <p:nvPr/>
          </p:nvSpPr>
          <p:spPr>
            <a:xfrm>
              <a:off x="2987824" y="1772816"/>
              <a:ext cx="2088232" cy="3672408"/>
            </a:xfrm>
            <a:custGeom>
              <a:avLst/>
              <a:gdLst>
                <a:gd name="connsiteX0" fmla="*/ 695325 w 1977503"/>
                <a:gd name="connsiteY0" fmla="*/ 0 h 3433762"/>
                <a:gd name="connsiteX1" fmla="*/ 652462 w 1977503"/>
                <a:gd name="connsiteY1" fmla="*/ 52387 h 3433762"/>
                <a:gd name="connsiteX2" fmla="*/ 657225 w 1977503"/>
                <a:gd name="connsiteY2" fmla="*/ 76200 h 3433762"/>
                <a:gd name="connsiteX3" fmla="*/ 676275 w 1977503"/>
                <a:gd name="connsiteY3" fmla="*/ 80962 h 3433762"/>
                <a:gd name="connsiteX4" fmla="*/ 704850 w 1977503"/>
                <a:gd name="connsiteY4" fmla="*/ 90487 h 3433762"/>
                <a:gd name="connsiteX5" fmla="*/ 723900 w 1977503"/>
                <a:gd name="connsiteY5" fmla="*/ 133350 h 3433762"/>
                <a:gd name="connsiteX6" fmla="*/ 733425 w 1977503"/>
                <a:gd name="connsiteY6" fmla="*/ 161925 h 3433762"/>
                <a:gd name="connsiteX7" fmla="*/ 742950 w 1977503"/>
                <a:gd name="connsiteY7" fmla="*/ 204787 h 3433762"/>
                <a:gd name="connsiteX8" fmla="*/ 762000 w 1977503"/>
                <a:gd name="connsiteY8" fmla="*/ 228600 h 3433762"/>
                <a:gd name="connsiteX9" fmla="*/ 800100 w 1977503"/>
                <a:gd name="connsiteY9" fmla="*/ 233362 h 3433762"/>
                <a:gd name="connsiteX10" fmla="*/ 823912 w 1977503"/>
                <a:gd name="connsiteY10" fmla="*/ 257175 h 3433762"/>
                <a:gd name="connsiteX11" fmla="*/ 852487 w 1977503"/>
                <a:gd name="connsiteY11" fmla="*/ 280987 h 3433762"/>
                <a:gd name="connsiteX12" fmla="*/ 881062 w 1977503"/>
                <a:gd name="connsiteY12" fmla="*/ 295275 h 3433762"/>
                <a:gd name="connsiteX13" fmla="*/ 890587 w 1977503"/>
                <a:gd name="connsiteY13" fmla="*/ 309562 h 3433762"/>
                <a:gd name="connsiteX14" fmla="*/ 919162 w 1977503"/>
                <a:gd name="connsiteY14" fmla="*/ 323850 h 3433762"/>
                <a:gd name="connsiteX15" fmla="*/ 938212 w 1977503"/>
                <a:gd name="connsiteY15" fmla="*/ 352425 h 3433762"/>
                <a:gd name="connsiteX16" fmla="*/ 952500 w 1977503"/>
                <a:gd name="connsiteY16" fmla="*/ 366712 h 3433762"/>
                <a:gd name="connsiteX17" fmla="*/ 962025 w 1977503"/>
                <a:gd name="connsiteY17" fmla="*/ 381000 h 3433762"/>
                <a:gd name="connsiteX18" fmla="*/ 990600 w 1977503"/>
                <a:gd name="connsiteY18" fmla="*/ 409575 h 3433762"/>
                <a:gd name="connsiteX19" fmla="*/ 1000125 w 1977503"/>
                <a:gd name="connsiteY19" fmla="*/ 423862 h 3433762"/>
                <a:gd name="connsiteX20" fmla="*/ 1014412 w 1977503"/>
                <a:gd name="connsiteY20" fmla="*/ 438150 h 3433762"/>
                <a:gd name="connsiteX21" fmla="*/ 1019175 w 1977503"/>
                <a:gd name="connsiteY21" fmla="*/ 452437 h 3433762"/>
                <a:gd name="connsiteX22" fmla="*/ 1038225 w 1977503"/>
                <a:gd name="connsiteY22" fmla="*/ 481012 h 3433762"/>
                <a:gd name="connsiteX23" fmla="*/ 1038225 w 1977503"/>
                <a:gd name="connsiteY23" fmla="*/ 685800 h 3433762"/>
                <a:gd name="connsiteX24" fmla="*/ 1042987 w 1977503"/>
                <a:gd name="connsiteY24" fmla="*/ 757237 h 3433762"/>
                <a:gd name="connsiteX25" fmla="*/ 1052512 w 1977503"/>
                <a:gd name="connsiteY25" fmla="*/ 771525 h 3433762"/>
                <a:gd name="connsiteX26" fmla="*/ 1062037 w 1977503"/>
                <a:gd name="connsiteY26" fmla="*/ 800100 h 3433762"/>
                <a:gd name="connsiteX27" fmla="*/ 1066800 w 1977503"/>
                <a:gd name="connsiteY27" fmla="*/ 814387 h 3433762"/>
                <a:gd name="connsiteX28" fmla="*/ 1071562 w 1977503"/>
                <a:gd name="connsiteY28" fmla="*/ 828675 h 3433762"/>
                <a:gd name="connsiteX29" fmla="*/ 1081087 w 1977503"/>
                <a:gd name="connsiteY29" fmla="*/ 842962 h 3433762"/>
                <a:gd name="connsiteX30" fmla="*/ 1085850 w 1977503"/>
                <a:gd name="connsiteY30" fmla="*/ 866775 h 3433762"/>
                <a:gd name="connsiteX31" fmla="*/ 1090612 w 1977503"/>
                <a:gd name="connsiteY31" fmla="*/ 881062 h 3433762"/>
                <a:gd name="connsiteX32" fmla="*/ 1095375 w 1977503"/>
                <a:gd name="connsiteY32" fmla="*/ 904875 h 3433762"/>
                <a:gd name="connsiteX33" fmla="*/ 1104900 w 1977503"/>
                <a:gd name="connsiteY33" fmla="*/ 919162 h 3433762"/>
                <a:gd name="connsiteX34" fmla="*/ 1119187 w 1977503"/>
                <a:gd name="connsiteY34" fmla="*/ 971550 h 3433762"/>
                <a:gd name="connsiteX35" fmla="*/ 1128712 w 1977503"/>
                <a:gd name="connsiteY35" fmla="*/ 985837 h 3433762"/>
                <a:gd name="connsiteX36" fmla="*/ 1133475 w 1977503"/>
                <a:gd name="connsiteY36" fmla="*/ 1004887 h 3433762"/>
                <a:gd name="connsiteX37" fmla="*/ 1143000 w 1977503"/>
                <a:gd name="connsiteY37" fmla="*/ 1033462 h 3433762"/>
                <a:gd name="connsiteX38" fmla="*/ 1162050 w 1977503"/>
                <a:gd name="connsiteY38" fmla="*/ 1090612 h 3433762"/>
                <a:gd name="connsiteX39" fmla="*/ 1176337 w 1977503"/>
                <a:gd name="connsiteY39" fmla="*/ 1133475 h 3433762"/>
                <a:gd name="connsiteX40" fmla="*/ 1181100 w 1977503"/>
                <a:gd name="connsiteY40" fmla="*/ 1147762 h 3433762"/>
                <a:gd name="connsiteX41" fmla="*/ 1185862 w 1977503"/>
                <a:gd name="connsiteY41" fmla="*/ 1162050 h 3433762"/>
                <a:gd name="connsiteX42" fmla="*/ 1219200 w 1977503"/>
                <a:gd name="connsiteY42" fmla="*/ 1204912 h 3433762"/>
                <a:gd name="connsiteX43" fmla="*/ 1243012 w 1977503"/>
                <a:gd name="connsiteY43" fmla="*/ 1247775 h 3433762"/>
                <a:gd name="connsiteX44" fmla="*/ 1257300 w 1977503"/>
                <a:gd name="connsiteY44" fmla="*/ 1252537 h 3433762"/>
                <a:gd name="connsiteX45" fmla="*/ 1271587 w 1977503"/>
                <a:gd name="connsiteY45" fmla="*/ 1262062 h 3433762"/>
                <a:gd name="connsiteX46" fmla="*/ 1276350 w 1977503"/>
                <a:gd name="connsiteY46" fmla="*/ 1276350 h 3433762"/>
                <a:gd name="connsiteX47" fmla="*/ 1300162 w 1977503"/>
                <a:gd name="connsiteY47" fmla="*/ 1300162 h 3433762"/>
                <a:gd name="connsiteX48" fmla="*/ 1328737 w 1977503"/>
                <a:gd name="connsiteY48" fmla="*/ 1343025 h 3433762"/>
                <a:gd name="connsiteX49" fmla="*/ 1338262 w 1977503"/>
                <a:gd name="connsiteY49" fmla="*/ 1371600 h 3433762"/>
                <a:gd name="connsiteX50" fmla="*/ 1352550 w 1977503"/>
                <a:gd name="connsiteY50" fmla="*/ 1414462 h 3433762"/>
                <a:gd name="connsiteX51" fmla="*/ 1362075 w 1977503"/>
                <a:gd name="connsiteY51" fmla="*/ 1457325 h 3433762"/>
                <a:gd name="connsiteX52" fmla="*/ 1371600 w 1977503"/>
                <a:gd name="connsiteY52" fmla="*/ 1485900 h 3433762"/>
                <a:gd name="connsiteX53" fmla="*/ 1376362 w 1977503"/>
                <a:gd name="connsiteY53" fmla="*/ 1552575 h 3433762"/>
                <a:gd name="connsiteX54" fmla="*/ 1395412 w 1977503"/>
                <a:gd name="connsiteY54" fmla="*/ 1595437 h 3433762"/>
                <a:gd name="connsiteX55" fmla="*/ 1400175 w 1977503"/>
                <a:gd name="connsiteY55" fmla="*/ 1609725 h 3433762"/>
                <a:gd name="connsiteX56" fmla="*/ 1404937 w 1977503"/>
                <a:gd name="connsiteY56" fmla="*/ 1700212 h 3433762"/>
                <a:gd name="connsiteX57" fmla="*/ 1423987 w 1977503"/>
                <a:gd name="connsiteY57" fmla="*/ 1752600 h 3433762"/>
                <a:gd name="connsiteX58" fmla="*/ 1438275 w 1977503"/>
                <a:gd name="connsiteY58" fmla="*/ 1781175 h 3433762"/>
                <a:gd name="connsiteX59" fmla="*/ 1457325 w 1977503"/>
                <a:gd name="connsiteY59" fmla="*/ 1838325 h 3433762"/>
                <a:gd name="connsiteX60" fmla="*/ 1466850 w 1977503"/>
                <a:gd name="connsiteY60" fmla="*/ 1866900 h 3433762"/>
                <a:gd name="connsiteX61" fmla="*/ 1476375 w 1977503"/>
                <a:gd name="connsiteY61" fmla="*/ 1881187 h 3433762"/>
                <a:gd name="connsiteX62" fmla="*/ 1500187 w 1977503"/>
                <a:gd name="connsiteY62" fmla="*/ 1919287 h 3433762"/>
                <a:gd name="connsiteX63" fmla="*/ 1519237 w 1977503"/>
                <a:gd name="connsiteY63" fmla="*/ 1947862 h 3433762"/>
                <a:gd name="connsiteX64" fmla="*/ 1533525 w 1977503"/>
                <a:gd name="connsiteY64" fmla="*/ 1976437 h 3433762"/>
                <a:gd name="connsiteX65" fmla="*/ 1562100 w 1977503"/>
                <a:gd name="connsiteY65" fmla="*/ 2005012 h 3433762"/>
                <a:gd name="connsiteX66" fmla="*/ 1590675 w 1977503"/>
                <a:gd name="connsiteY66" fmla="*/ 2028825 h 3433762"/>
                <a:gd name="connsiteX67" fmla="*/ 1600200 w 1977503"/>
                <a:gd name="connsiteY67" fmla="*/ 2043112 h 3433762"/>
                <a:gd name="connsiteX68" fmla="*/ 1624012 w 1977503"/>
                <a:gd name="connsiteY68" fmla="*/ 2071687 h 3433762"/>
                <a:gd name="connsiteX69" fmla="*/ 1628775 w 1977503"/>
                <a:gd name="connsiteY69" fmla="*/ 2085975 h 3433762"/>
                <a:gd name="connsiteX70" fmla="*/ 1647825 w 1977503"/>
                <a:gd name="connsiteY70" fmla="*/ 2114550 h 3433762"/>
                <a:gd name="connsiteX71" fmla="*/ 1676400 w 1977503"/>
                <a:gd name="connsiteY71" fmla="*/ 2157412 h 3433762"/>
                <a:gd name="connsiteX72" fmla="*/ 1690687 w 1977503"/>
                <a:gd name="connsiteY72" fmla="*/ 2162175 h 3433762"/>
                <a:gd name="connsiteX73" fmla="*/ 1733550 w 1977503"/>
                <a:gd name="connsiteY73" fmla="*/ 2181225 h 3433762"/>
                <a:gd name="connsiteX74" fmla="*/ 1747837 w 1977503"/>
                <a:gd name="connsiteY74" fmla="*/ 2185987 h 3433762"/>
                <a:gd name="connsiteX75" fmla="*/ 1776412 w 1977503"/>
                <a:gd name="connsiteY75" fmla="*/ 2209800 h 3433762"/>
                <a:gd name="connsiteX76" fmla="*/ 1804987 w 1977503"/>
                <a:gd name="connsiteY76" fmla="*/ 2228850 h 3433762"/>
                <a:gd name="connsiteX77" fmla="*/ 1824037 w 1977503"/>
                <a:gd name="connsiteY77" fmla="*/ 2257425 h 3433762"/>
                <a:gd name="connsiteX78" fmla="*/ 1833562 w 1977503"/>
                <a:gd name="connsiteY78" fmla="*/ 2271712 h 3433762"/>
                <a:gd name="connsiteX79" fmla="*/ 1847850 w 1977503"/>
                <a:gd name="connsiteY79" fmla="*/ 2276475 h 3433762"/>
                <a:gd name="connsiteX80" fmla="*/ 1852612 w 1977503"/>
                <a:gd name="connsiteY80" fmla="*/ 2290762 h 3433762"/>
                <a:gd name="connsiteX81" fmla="*/ 1866900 w 1977503"/>
                <a:gd name="connsiteY81" fmla="*/ 2300287 h 3433762"/>
                <a:gd name="connsiteX82" fmla="*/ 1895475 w 1977503"/>
                <a:gd name="connsiteY82" fmla="*/ 2324100 h 3433762"/>
                <a:gd name="connsiteX83" fmla="*/ 1914525 w 1977503"/>
                <a:gd name="connsiteY83" fmla="*/ 2352675 h 3433762"/>
                <a:gd name="connsiteX84" fmla="*/ 1938337 w 1977503"/>
                <a:gd name="connsiteY84" fmla="*/ 2376487 h 3433762"/>
                <a:gd name="connsiteX85" fmla="*/ 1962150 w 1977503"/>
                <a:gd name="connsiteY85" fmla="*/ 2419350 h 3433762"/>
                <a:gd name="connsiteX86" fmla="*/ 1966912 w 1977503"/>
                <a:gd name="connsiteY86" fmla="*/ 2433637 h 3433762"/>
                <a:gd name="connsiteX87" fmla="*/ 1976437 w 1977503"/>
                <a:gd name="connsiteY87" fmla="*/ 2447925 h 3433762"/>
                <a:gd name="connsiteX88" fmla="*/ 1971675 w 1977503"/>
                <a:gd name="connsiteY88" fmla="*/ 2476500 h 3433762"/>
                <a:gd name="connsiteX89" fmla="*/ 1947862 w 1977503"/>
                <a:gd name="connsiteY89" fmla="*/ 2519362 h 3433762"/>
                <a:gd name="connsiteX90" fmla="*/ 1943100 w 1977503"/>
                <a:gd name="connsiteY90" fmla="*/ 2533650 h 3433762"/>
                <a:gd name="connsiteX91" fmla="*/ 1928812 w 1977503"/>
                <a:gd name="connsiteY91" fmla="*/ 2543175 h 3433762"/>
                <a:gd name="connsiteX92" fmla="*/ 1914525 w 1977503"/>
                <a:gd name="connsiteY92" fmla="*/ 2557462 h 3433762"/>
                <a:gd name="connsiteX93" fmla="*/ 1890712 w 1977503"/>
                <a:gd name="connsiteY93" fmla="*/ 2576512 h 3433762"/>
                <a:gd name="connsiteX94" fmla="*/ 1876425 w 1977503"/>
                <a:gd name="connsiteY94" fmla="*/ 2590800 h 3433762"/>
                <a:gd name="connsiteX95" fmla="*/ 1866900 w 1977503"/>
                <a:gd name="connsiteY95" fmla="*/ 2605087 h 3433762"/>
                <a:gd name="connsiteX96" fmla="*/ 1838325 w 1977503"/>
                <a:gd name="connsiteY96" fmla="*/ 2619375 h 3433762"/>
                <a:gd name="connsiteX97" fmla="*/ 1800225 w 1977503"/>
                <a:gd name="connsiteY97" fmla="*/ 2676525 h 3433762"/>
                <a:gd name="connsiteX98" fmla="*/ 1771650 w 1977503"/>
                <a:gd name="connsiteY98" fmla="*/ 2700337 h 3433762"/>
                <a:gd name="connsiteX99" fmla="*/ 1762125 w 1977503"/>
                <a:gd name="connsiteY99" fmla="*/ 2714625 h 3433762"/>
                <a:gd name="connsiteX100" fmla="*/ 1747837 w 1977503"/>
                <a:gd name="connsiteY100" fmla="*/ 2719387 h 3433762"/>
                <a:gd name="connsiteX101" fmla="*/ 1733550 w 1977503"/>
                <a:gd name="connsiteY101" fmla="*/ 2728912 h 3433762"/>
                <a:gd name="connsiteX102" fmla="*/ 1714500 w 1977503"/>
                <a:gd name="connsiteY102" fmla="*/ 2747962 h 3433762"/>
                <a:gd name="connsiteX103" fmla="*/ 1695450 w 1977503"/>
                <a:gd name="connsiteY103" fmla="*/ 2767012 h 3433762"/>
                <a:gd name="connsiteX104" fmla="*/ 1685925 w 1977503"/>
                <a:gd name="connsiteY104" fmla="*/ 2795587 h 3433762"/>
                <a:gd name="connsiteX105" fmla="*/ 1657350 w 1977503"/>
                <a:gd name="connsiteY105" fmla="*/ 2814637 h 3433762"/>
                <a:gd name="connsiteX106" fmla="*/ 1600200 w 1977503"/>
                <a:gd name="connsiteY106" fmla="*/ 2833687 h 3433762"/>
                <a:gd name="connsiteX107" fmla="*/ 1585912 w 1977503"/>
                <a:gd name="connsiteY107" fmla="*/ 2838450 h 3433762"/>
                <a:gd name="connsiteX108" fmla="*/ 1543050 w 1977503"/>
                <a:gd name="connsiteY108" fmla="*/ 2852737 h 3433762"/>
                <a:gd name="connsiteX109" fmla="*/ 1500187 w 1977503"/>
                <a:gd name="connsiteY109" fmla="*/ 2871787 h 3433762"/>
                <a:gd name="connsiteX110" fmla="*/ 1485900 w 1977503"/>
                <a:gd name="connsiteY110" fmla="*/ 2876550 h 3433762"/>
                <a:gd name="connsiteX111" fmla="*/ 1457325 w 1977503"/>
                <a:gd name="connsiteY111" fmla="*/ 2890837 h 3433762"/>
                <a:gd name="connsiteX112" fmla="*/ 1433512 w 1977503"/>
                <a:gd name="connsiteY112" fmla="*/ 2914650 h 3433762"/>
                <a:gd name="connsiteX113" fmla="*/ 1419225 w 1977503"/>
                <a:gd name="connsiteY113" fmla="*/ 2928937 h 3433762"/>
                <a:gd name="connsiteX114" fmla="*/ 1385887 w 1977503"/>
                <a:gd name="connsiteY114" fmla="*/ 2962275 h 3433762"/>
                <a:gd name="connsiteX115" fmla="*/ 1366837 w 1977503"/>
                <a:gd name="connsiteY115" fmla="*/ 2981325 h 3433762"/>
                <a:gd name="connsiteX116" fmla="*/ 1338262 w 1977503"/>
                <a:gd name="connsiteY116" fmla="*/ 3000375 h 3433762"/>
                <a:gd name="connsiteX117" fmla="*/ 1314450 w 1977503"/>
                <a:gd name="connsiteY117" fmla="*/ 3005137 h 3433762"/>
                <a:gd name="connsiteX118" fmla="*/ 1271587 w 1977503"/>
                <a:gd name="connsiteY118" fmla="*/ 3014662 h 3433762"/>
                <a:gd name="connsiteX119" fmla="*/ 1190625 w 1977503"/>
                <a:gd name="connsiteY119" fmla="*/ 3024187 h 3433762"/>
                <a:gd name="connsiteX120" fmla="*/ 1152525 w 1977503"/>
                <a:gd name="connsiteY120" fmla="*/ 3028950 h 3433762"/>
                <a:gd name="connsiteX121" fmla="*/ 1085850 w 1977503"/>
                <a:gd name="connsiteY121" fmla="*/ 3038475 h 3433762"/>
                <a:gd name="connsiteX122" fmla="*/ 909637 w 1977503"/>
                <a:gd name="connsiteY122" fmla="*/ 3043237 h 3433762"/>
                <a:gd name="connsiteX123" fmla="*/ 895350 w 1977503"/>
                <a:gd name="connsiteY123" fmla="*/ 3048000 h 3433762"/>
                <a:gd name="connsiteX124" fmla="*/ 876300 w 1977503"/>
                <a:gd name="connsiteY124" fmla="*/ 3090862 h 3433762"/>
                <a:gd name="connsiteX125" fmla="*/ 866775 w 1977503"/>
                <a:gd name="connsiteY125" fmla="*/ 3105150 h 3433762"/>
                <a:gd name="connsiteX126" fmla="*/ 838200 w 1977503"/>
                <a:gd name="connsiteY126" fmla="*/ 3114675 h 3433762"/>
                <a:gd name="connsiteX127" fmla="*/ 809625 w 1977503"/>
                <a:gd name="connsiteY127" fmla="*/ 3128962 h 3433762"/>
                <a:gd name="connsiteX128" fmla="*/ 781050 w 1977503"/>
                <a:gd name="connsiteY128" fmla="*/ 3143250 h 3433762"/>
                <a:gd name="connsiteX129" fmla="*/ 762000 w 1977503"/>
                <a:gd name="connsiteY129" fmla="*/ 3152775 h 3433762"/>
                <a:gd name="connsiteX130" fmla="*/ 733425 w 1977503"/>
                <a:gd name="connsiteY130" fmla="*/ 3162300 h 3433762"/>
                <a:gd name="connsiteX131" fmla="*/ 719137 w 1977503"/>
                <a:gd name="connsiteY131" fmla="*/ 3167062 h 3433762"/>
                <a:gd name="connsiteX132" fmla="*/ 566737 w 1977503"/>
                <a:gd name="connsiteY132" fmla="*/ 3157537 h 3433762"/>
                <a:gd name="connsiteX133" fmla="*/ 542925 w 1977503"/>
                <a:gd name="connsiteY133" fmla="*/ 3152775 h 3433762"/>
                <a:gd name="connsiteX134" fmla="*/ 476250 w 1977503"/>
                <a:gd name="connsiteY134" fmla="*/ 3157537 h 3433762"/>
                <a:gd name="connsiteX135" fmla="*/ 457200 w 1977503"/>
                <a:gd name="connsiteY135" fmla="*/ 3186112 h 3433762"/>
                <a:gd name="connsiteX136" fmla="*/ 438150 w 1977503"/>
                <a:gd name="connsiteY136" fmla="*/ 3214687 h 3433762"/>
                <a:gd name="connsiteX137" fmla="*/ 433387 w 1977503"/>
                <a:gd name="connsiteY137" fmla="*/ 3228975 h 3433762"/>
                <a:gd name="connsiteX138" fmla="*/ 414337 w 1977503"/>
                <a:gd name="connsiteY138" fmla="*/ 3276600 h 3433762"/>
                <a:gd name="connsiteX139" fmla="*/ 400050 w 1977503"/>
                <a:gd name="connsiteY139" fmla="*/ 3286125 h 3433762"/>
                <a:gd name="connsiteX140" fmla="*/ 381000 w 1977503"/>
                <a:gd name="connsiteY140" fmla="*/ 3314700 h 3433762"/>
                <a:gd name="connsiteX141" fmla="*/ 361950 w 1977503"/>
                <a:gd name="connsiteY141" fmla="*/ 3343275 h 3433762"/>
                <a:gd name="connsiteX142" fmla="*/ 347662 w 1977503"/>
                <a:gd name="connsiteY142" fmla="*/ 3357562 h 3433762"/>
                <a:gd name="connsiteX143" fmla="*/ 314325 w 1977503"/>
                <a:gd name="connsiteY143" fmla="*/ 3390900 h 3433762"/>
                <a:gd name="connsiteX144" fmla="*/ 290512 w 1977503"/>
                <a:gd name="connsiteY144" fmla="*/ 3414712 h 3433762"/>
                <a:gd name="connsiteX145" fmla="*/ 280987 w 1977503"/>
                <a:gd name="connsiteY145" fmla="*/ 3429000 h 3433762"/>
                <a:gd name="connsiteX146" fmla="*/ 261937 w 1977503"/>
                <a:gd name="connsiteY146" fmla="*/ 3433762 h 3433762"/>
                <a:gd name="connsiteX147" fmla="*/ 242887 w 1977503"/>
                <a:gd name="connsiteY147" fmla="*/ 3429000 h 3433762"/>
                <a:gd name="connsiteX148" fmla="*/ 223837 w 1977503"/>
                <a:gd name="connsiteY148" fmla="*/ 3400425 h 3433762"/>
                <a:gd name="connsiteX149" fmla="*/ 209550 w 1977503"/>
                <a:gd name="connsiteY149" fmla="*/ 3390900 h 3433762"/>
                <a:gd name="connsiteX150" fmla="*/ 190500 w 1977503"/>
                <a:gd name="connsiteY150" fmla="*/ 3371850 h 3433762"/>
                <a:gd name="connsiteX151" fmla="*/ 180975 w 1977503"/>
                <a:gd name="connsiteY151" fmla="*/ 3338512 h 3433762"/>
                <a:gd name="connsiteX152" fmla="*/ 166687 w 1977503"/>
                <a:gd name="connsiteY152" fmla="*/ 3309937 h 3433762"/>
                <a:gd name="connsiteX153" fmla="*/ 152400 w 1977503"/>
                <a:gd name="connsiteY153" fmla="*/ 3267075 h 3433762"/>
                <a:gd name="connsiteX154" fmla="*/ 138112 w 1977503"/>
                <a:gd name="connsiteY154" fmla="*/ 3257550 h 3433762"/>
                <a:gd name="connsiteX155" fmla="*/ 133350 w 1977503"/>
                <a:gd name="connsiteY155" fmla="*/ 3243262 h 3433762"/>
                <a:gd name="connsiteX156" fmla="*/ 114300 w 1977503"/>
                <a:gd name="connsiteY156" fmla="*/ 3233737 h 3433762"/>
                <a:gd name="connsiteX157" fmla="*/ 80962 w 1977503"/>
                <a:gd name="connsiteY157" fmla="*/ 3224212 h 3433762"/>
                <a:gd name="connsiteX158" fmla="*/ 57150 w 1977503"/>
                <a:gd name="connsiteY158" fmla="*/ 3205162 h 3433762"/>
                <a:gd name="connsiteX159" fmla="*/ 33337 w 1977503"/>
                <a:gd name="connsiteY159" fmla="*/ 3186112 h 3433762"/>
                <a:gd name="connsiteX160" fmla="*/ 23812 w 1977503"/>
                <a:gd name="connsiteY160" fmla="*/ 3171825 h 3433762"/>
                <a:gd name="connsiteX161" fmla="*/ 38100 w 1977503"/>
                <a:gd name="connsiteY161" fmla="*/ 3133725 h 3433762"/>
                <a:gd name="connsiteX162" fmla="*/ 52387 w 1977503"/>
                <a:gd name="connsiteY162" fmla="*/ 3128962 h 3433762"/>
                <a:gd name="connsiteX163" fmla="*/ 66675 w 1977503"/>
                <a:gd name="connsiteY163" fmla="*/ 3119437 h 3433762"/>
                <a:gd name="connsiteX164" fmla="*/ 28575 w 1977503"/>
                <a:gd name="connsiteY164" fmla="*/ 3095625 h 3433762"/>
                <a:gd name="connsiteX165" fmla="*/ 9525 w 1977503"/>
                <a:gd name="connsiteY165" fmla="*/ 3052762 h 3433762"/>
                <a:gd name="connsiteX166" fmla="*/ 0 w 1977503"/>
                <a:gd name="connsiteY166" fmla="*/ 3038475 h 3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977503" h="3433762">
                  <a:moveTo>
                    <a:pt x="695325" y="0"/>
                  </a:moveTo>
                  <a:cubicBezTo>
                    <a:pt x="691039" y="4286"/>
                    <a:pt x="652462" y="31505"/>
                    <a:pt x="652462" y="52387"/>
                  </a:cubicBezTo>
                  <a:cubicBezTo>
                    <a:pt x="652462" y="60482"/>
                    <a:pt x="652043" y="69981"/>
                    <a:pt x="657225" y="76200"/>
                  </a:cubicBezTo>
                  <a:cubicBezTo>
                    <a:pt x="661415" y="81228"/>
                    <a:pt x="670006" y="79081"/>
                    <a:pt x="676275" y="80962"/>
                  </a:cubicBezTo>
                  <a:cubicBezTo>
                    <a:pt x="685892" y="83847"/>
                    <a:pt x="704850" y="90487"/>
                    <a:pt x="704850" y="90487"/>
                  </a:cubicBezTo>
                  <a:cubicBezTo>
                    <a:pt x="716185" y="124492"/>
                    <a:pt x="708806" y="110708"/>
                    <a:pt x="723900" y="133350"/>
                  </a:cubicBezTo>
                  <a:lnTo>
                    <a:pt x="733425" y="161925"/>
                  </a:lnTo>
                  <a:cubicBezTo>
                    <a:pt x="738309" y="176576"/>
                    <a:pt x="739180" y="189709"/>
                    <a:pt x="742950" y="204787"/>
                  </a:cubicBezTo>
                  <a:cubicBezTo>
                    <a:pt x="746048" y="217178"/>
                    <a:pt x="747496" y="224645"/>
                    <a:pt x="762000" y="228600"/>
                  </a:cubicBezTo>
                  <a:cubicBezTo>
                    <a:pt x="774348" y="231967"/>
                    <a:pt x="787400" y="231775"/>
                    <a:pt x="800100" y="233362"/>
                  </a:cubicBezTo>
                  <a:cubicBezTo>
                    <a:pt x="817561" y="259554"/>
                    <a:pt x="800102" y="237334"/>
                    <a:pt x="823912" y="257175"/>
                  </a:cubicBezTo>
                  <a:cubicBezTo>
                    <a:pt x="839708" y="270338"/>
                    <a:pt x="834754" y="272120"/>
                    <a:pt x="852487" y="280987"/>
                  </a:cubicBezTo>
                  <a:cubicBezTo>
                    <a:pt x="891921" y="300705"/>
                    <a:pt x="840119" y="267979"/>
                    <a:pt x="881062" y="295275"/>
                  </a:cubicBezTo>
                  <a:cubicBezTo>
                    <a:pt x="884237" y="300037"/>
                    <a:pt x="886540" y="305515"/>
                    <a:pt x="890587" y="309562"/>
                  </a:cubicBezTo>
                  <a:cubicBezTo>
                    <a:pt x="899819" y="318793"/>
                    <a:pt x="907543" y="319976"/>
                    <a:pt x="919162" y="323850"/>
                  </a:cubicBezTo>
                  <a:lnTo>
                    <a:pt x="938212" y="352425"/>
                  </a:lnTo>
                  <a:cubicBezTo>
                    <a:pt x="941948" y="358029"/>
                    <a:pt x="948188" y="361538"/>
                    <a:pt x="952500" y="366712"/>
                  </a:cubicBezTo>
                  <a:cubicBezTo>
                    <a:pt x="956164" y="371109"/>
                    <a:pt x="958222" y="376722"/>
                    <a:pt x="962025" y="381000"/>
                  </a:cubicBezTo>
                  <a:cubicBezTo>
                    <a:pt x="970974" y="391068"/>
                    <a:pt x="981075" y="400050"/>
                    <a:pt x="990600" y="409575"/>
                  </a:cubicBezTo>
                  <a:cubicBezTo>
                    <a:pt x="994647" y="413622"/>
                    <a:pt x="996461" y="419465"/>
                    <a:pt x="1000125" y="423862"/>
                  </a:cubicBezTo>
                  <a:cubicBezTo>
                    <a:pt x="1004437" y="429036"/>
                    <a:pt x="1009650" y="433387"/>
                    <a:pt x="1014412" y="438150"/>
                  </a:cubicBezTo>
                  <a:cubicBezTo>
                    <a:pt x="1016000" y="442912"/>
                    <a:pt x="1016737" y="448049"/>
                    <a:pt x="1019175" y="452437"/>
                  </a:cubicBezTo>
                  <a:cubicBezTo>
                    <a:pt x="1024735" y="462444"/>
                    <a:pt x="1038225" y="481012"/>
                    <a:pt x="1038225" y="481012"/>
                  </a:cubicBezTo>
                  <a:cubicBezTo>
                    <a:pt x="1032451" y="608030"/>
                    <a:pt x="1031317" y="561461"/>
                    <a:pt x="1038225" y="685800"/>
                  </a:cubicBezTo>
                  <a:cubicBezTo>
                    <a:pt x="1039549" y="709628"/>
                    <a:pt x="1039064" y="733697"/>
                    <a:pt x="1042987" y="757237"/>
                  </a:cubicBezTo>
                  <a:cubicBezTo>
                    <a:pt x="1043928" y="762883"/>
                    <a:pt x="1050187" y="766294"/>
                    <a:pt x="1052512" y="771525"/>
                  </a:cubicBezTo>
                  <a:cubicBezTo>
                    <a:pt x="1056590" y="780700"/>
                    <a:pt x="1058862" y="790575"/>
                    <a:pt x="1062037" y="800100"/>
                  </a:cubicBezTo>
                  <a:lnTo>
                    <a:pt x="1066800" y="814387"/>
                  </a:lnTo>
                  <a:cubicBezTo>
                    <a:pt x="1068388" y="819150"/>
                    <a:pt x="1068777" y="824498"/>
                    <a:pt x="1071562" y="828675"/>
                  </a:cubicBezTo>
                  <a:lnTo>
                    <a:pt x="1081087" y="842962"/>
                  </a:lnTo>
                  <a:cubicBezTo>
                    <a:pt x="1082675" y="850900"/>
                    <a:pt x="1083887" y="858922"/>
                    <a:pt x="1085850" y="866775"/>
                  </a:cubicBezTo>
                  <a:cubicBezTo>
                    <a:pt x="1087068" y="871645"/>
                    <a:pt x="1089394" y="876192"/>
                    <a:pt x="1090612" y="881062"/>
                  </a:cubicBezTo>
                  <a:cubicBezTo>
                    <a:pt x="1092575" y="888915"/>
                    <a:pt x="1092533" y="897296"/>
                    <a:pt x="1095375" y="904875"/>
                  </a:cubicBezTo>
                  <a:cubicBezTo>
                    <a:pt x="1097385" y="910234"/>
                    <a:pt x="1101725" y="914400"/>
                    <a:pt x="1104900" y="919162"/>
                  </a:cubicBezTo>
                  <a:cubicBezTo>
                    <a:pt x="1111631" y="952820"/>
                    <a:pt x="1107102" y="935296"/>
                    <a:pt x="1119187" y="971550"/>
                  </a:cubicBezTo>
                  <a:cubicBezTo>
                    <a:pt x="1120997" y="976980"/>
                    <a:pt x="1125537" y="981075"/>
                    <a:pt x="1128712" y="985837"/>
                  </a:cubicBezTo>
                  <a:cubicBezTo>
                    <a:pt x="1130300" y="992187"/>
                    <a:pt x="1131594" y="998618"/>
                    <a:pt x="1133475" y="1004887"/>
                  </a:cubicBezTo>
                  <a:cubicBezTo>
                    <a:pt x="1136360" y="1014504"/>
                    <a:pt x="1139825" y="1023937"/>
                    <a:pt x="1143000" y="1033462"/>
                  </a:cubicBezTo>
                  <a:lnTo>
                    <a:pt x="1162050" y="1090612"/>
                  </a:lnTo>
                  <a:lnTo>
                    <a:pt x="1176337" y="1133475"/>
                  </a:lnTo>
                  <a:lnTo>
                    <a:pt x="1181100" y="1147762"/>
                  </a:lnTo>
                  <a:cubicBezTo>
                    <a:pt x="1182688" y="1152525"/>
                    <a:pt x="1183077" y="1157873"/>
                    <a:pt x="1185862" y="1162050"/>
                  </a:cubicBezTo>
                  <a:cubicBezTo>
                    <a:pt x="1208648" y="1196229"/>
                    <a:pt x="1196817" y="1182531"/>
                    <a:pt x="1219200" y="1204912"/>
                  </a:cubicBezTo>
                  <a:cubicBezTo>
                    <a:pt x="1223393" y="1217493"/>
                    <a:pt x="1230729" y="1243681"/>
                    <a:pt x="1243012" y="1247775"/>
                  </a:cubicBezTo>
                  <a:lnTo>
                    <a:pt x="1257300" y="1252537"/>
                  </a:lnTo>
                  <a:cubicBezTo>
                    <a:pt x="1262062" y="1255712"/>
                    <a:pt x="1268011" y="1257593"/>
                    <a:pt x="1271587" y="1262062"/>
                  </a:cubicBezTo>
                  <a:cubicBezTo>
                    <a:pt x="1274723" y="1265982"/>
                    <a:pt x="1274105" y="1271860"/>
                    <a:pt x="1276350" y="1276350"/>
                  </a:cubicBezTo>
                  <a:cubicBezTo>
                    <a:pt x="1284287" y="1292224"/>
                    <a:pt x="1285875" y="1290637"/>
                    <a:pt x="1300162" y="1300162"/>
                  </a:cubicBezTo>
                  <a:lnTo>
                    <a:pt x="1328737" y="1343025"/>
                  </a:lnTo>
                  <a:cubicBezTo>
                    <a:pt x="1334306" y="1351379"/>
                    <a:pt x="1335087" y="1362075"/>
                    <a:pt x="1338262" y="1371600"/>
                  </a:cubicBezTo>
                  <a:lnTo>
                    <a:pt x="1352550" y="1414462"/>
                  </a:lnTo>
                  <a:cubicBezTo>
                    <a:pt x="1366172" y="1455328"/>
                    <a:pt x="1345317" y="1390296"/>
                    <a:pt x="1362075" y="1457325"/>
                  </a:cubicBezTo>
                  <a:cubicBezTo>
                    <a:pt x="1364510" y="1467065"/>
                    <a:pt x="1371600" y="1485900"/>
                    <a:pt x="1371600" y="1485900"/>
                  </a:cubicBezTo>
                  <a:cubicBezTo>
                    <a:pt x="1373187" y="1508125"/>
                    <a:pt x="1373057" y="1530540"/>
                    <a:pt x="1376362" y="1552575"/>
                  </a:cubicBezTo>
                  <a:cubicBezTo>
                    <a:pt x="1381628" y="1587680"/>
                    <a:pt x="1383778" y="1572169"/>
                    <a:pt x="1395412" y="1595437"/>
                  </a:cubicBezTo>
                  <a:cubicBezTo>
                    <a:pt x="1397657" y="1599927"/>
                    <a:pt x="1398587" y="1604962"/>
                    <a:pt x="1400175" y="1609725"/>
                  </a:cubicBezTo>
                  <a:cubicBezTo>
                    <a:pt x="1401762" y="1639887"/>
                    <a:pt x="1401602" y="1670193"/>
                    <a:pt x="1404937" y="1700212"/>
                  </a:cubicBezTo>
                  <a:cubicBezTo>
                    <a:pt x="1410796" y="1752948"/>
                    <a:pt x="1409410" y="1723448"/>
                    <a:pt x="1423987" y="1752600"/>
                  </a:cubicBezTo>
                  <a:cubicBezTo>
                    <a:pt x="1443706" y="1792036"/>
                    <a:pt x="1410977" y="1740226"/>
                    <a:pt x="1438275" y="1781175"/>
                  </a:cubicBezTo>
                  <a:lnTo>
                    <a:pt x="1457325" y="1838325"/>
                  </a:lnTo>
                  <a:lnTo>
                    <a:pt x="1466850" y="1866900"/>
                  </a:lnTo>
                  <a:cubicBezTo>
                    <a:pt x="1468660" y="1872330"/>
                    <a:pt x="1473200" y="1876425"/>
                    <a:pt x="1476375" y="1881187"/>
                  </a:cubicBezTo>
                  <a:cubicBezTo>
                    <a:pt x="1487710" y="1915192"/>
                    <a:pt x="1477546" y="1904193"/>
                    <a:pt x="1500187" y="1919287"/>
                  </a:cubicBezTo>
                  <a:lnTo>
                    <a:pt x="1519237" y="1947862"/>
                  </a:lnTo>
                  <a:cubicBezTo>
                    <a:pt x="1541302" y="1980960"/>
                    <a:pt x="1503553" y="1942718"/>
                    <a:pt x="1533525" y="1976437"/>
                  </a:cubicBezTo>
                  <a:cubicBezTo>
                    <a:pt x="1542474" y="1986505"/>
                    <a:pt x="1552575" y="1995487"/>
                    <a:pt x="1562100" y="2005012"/>
                  </a:cubicBezTo>
                  <a:cubicBezTo>
                    <a:pt x="1580437" y="2023349"/>
                    <a:pt x="1570781" y="2015563"/>
                    <a:pt x="1590675" y="2028825"/>
                  </a:cubicBezTo>
                  <a:cubicBezTo>
                    <a:pt x="1593850" y="2033587"/>
                    <a:pt x="1596536" y="2038715"/>
                    <a:pt x="1600200" y="2043112"/>
                  </a:cubicBezTo>
                  <a:cubicBezTo>
                    <a:pt x="1613363" y="2058908"/>
                    <a:pt x="1615145" y="2053954"/>
                    <a:pt x="1624012" y="2071687"/>
                  </a:cubicBezTo>
                  <a:cubicBezTo>
                    <a:pt x="1626257" y="2076177"/>
                    <a:pt x="1626337" y="2081586"/>
                    <a:pt x="1628775" y="2085975"/>
                  </a:cubicBezTo>
                  <a:cubicBezTo>
                    <a:pt x="1634334" y="2095982"/>
                    <a:pt x="1641475" y="2105025"/>
                    <a:pt x="1647825" y="2114550"/>
                  </a:cubicBezTo>
                  <a:lnTo>
                    <a:pt x="1676400" y="2157412"/>
                  </a:lnTo>
                  <a:cubicBezTo>
                    <a:pt x="1679185" y="2161589"/>
                    <a:pt x="1686197" y="2159930"/>
                    <a:pt x="1690687" y="2162175"/>
                  </a:cubicBezTo>
                  <a:cubicBezTo>
                    <a:pt x="1735961" y="2184813"/>
                    <a:pt x="1659846" y="2156658"/>
                    <a:pt x="1733550" y="2181225"/>
                  </a:cubicBezTo>
                  <a:lnTo>
                    <a:pt x="1747837" y="2185987"/>
                  </a:lnTo>
                  <a:cubicBezTo>
                    <a:pt x="1798887" y="2220019"/>
                    <a:pt x="1721416" y="2167024"/>
                    <a:pt x="1776412" y="2209800"/>
                  </a:cubicBezTo>
                  <a:cubicBezTo>
                    <a:pt x="1785448" y="2216828"/>
                    <a:pt x="1804987" y="2228850"/>
                    <a:pt x="1804987" y="2228850"/>
                  </a:cubicBezTo>
                  <a:lnTo>
                    <a:pt x="1824037" y="2257425"/>
                  </a:lnTo>
                  <a:cubicBezTo>
                    <a:pt x="1827212" y="2262187"/>
                    <a:pt x="1828132" y="2269902"/>
                    <a:pt x="1833562" y="2271712"/>
                  </a:cubicBezTo>
                  <a:lnTo>
                    <a:pt x="1847850" y="2276475"/>
                  </a:lnTo>
                  <a:cubicBezTo>
                    <a:pt x="1849437" y="2281237"/>
                    <a:pt x="1849476" y="2286842"/>
                    <a:pt x="1852612" y="2290762"/>
                  </a:cubicBezTo>
                  <a:cubicBezTo>
                    <a:pt x="1856188" y="2295232"/>
                    <a:pt x="1862503" y="2296623"/>
                    <a:pt x="1866900" y="2300287"/>
                  </a:cubicBezTo>
                  <a:cubicBezTo>
                    <a:pt x="1903570" y="2330846"/>
                    <a:pt x="1860000" y="2300451"/>
                    <a:pt x="1895475" y="2324100"/>
                  </a:cubicBezTo>
                  <a:cubicBezTo>
                    <a:pt x="1903844" y="2349207"/>
                    <a:pt x="1894706" y="2328893"/>
                    <a:pt x="1914525" y="2352675"/>
                  </a:cubicBezTo>
                  <a:cubicBezTo>
                    <a:pt x="1934369" y="2376487"/>
                    <a:pt x="1912144" y="2359024"/>
                    <a:pt x="1938337" y="2376487"/>
                  </a:cubicBezTo>
                  <a:cubicBezTo>
                    <a:pt x="1949992" y="2411452"/>
                    <a:pt x="1940762" y="2397962"/>
                    <a:pt x="1962150" y="2419350"/>
                  </a:cubicBezTo>
                  <a:cubicBezTo>
                    <a:pt x="1963737" y="2424112"/>
                    <a:pt x="1964667" y="2429147"/>
                    <a:pt x="1966912" y="2433637"/>
                  </a:cubicBezTo>
                  <a:cubicBezTo>
                    <a:pt x="1969472" y="2438757"/>
                    <a:pt x="1975805" y="2442236"/>
                    <a:pt x="1976437" y="2447925"/>
                  </a:cubicBezTo>
                  <a:cubicBezTo>
                    <a:pt x="1977503" y="2457522"/>
                    <a:pt x="1974017" y="2467132"/>
                    <a:pt x="1971675" y="2476500"/>
                  </a:cubicBezTo>
                  <a:cubicBezTo>
                    <a:pt x="1963905" y="2507580"/>
                    <a:pt x="1966643" y="2500582"/>
                    <a:pt x="1947862" y="2519362"/>
                  </a:cubicBezTo>
                  <a:cubicBezTo>
                    <a:pt x="1946275" y="2524125"/>
                    <a:pt x="1946236" y="2529730"/>
                    <a:pt x="1943100" y="2533650"/>
                  </a:cubicBezTo>
                  <a:cubicBezTo>
                    <a:pt x="1939524" y="2538120"/>
                    <a:pt x="1933209" y="2539511"/>
                    <a:pt x="1928812" y="2543175"/>
                  </a:cubicBezTo>
                  <a:cubicBezTo>
                    <a:pt x="1923638" y="2547487"/>
                    <a:pt x="1918837" y="2552288"/>
                    <a:pt x="1914525" y="2557462"/>
                  </a:cubicBezTo>
                  <a:cubicBezTo>
                    <a:pt x="1897954" y="2577347"/>
                    <a:pt x="1914167" y="2568695"/>
                    <a:pt x="1890712" y="2576512"/>
                  </a:cubicBezTo>
                  <a:cubicBezTo>
                    <a:pt x="1885950" y="2581275"/>
                    <a:pt x="1880737" y="2585626"/>
                    <a:pt x="1876425" y="2590800"/>
                  </a:cubicBezTo>
                  <a:cubicBezTo>
                    <a:pt x="1872761" y="2595197"/>
                    <a:pt x="1870947" y="2601040"/>
                    <a:pt x="1866900" y="2605087"/>
                  </a:cubicBezTo>
                  <a:cubicBezTo>
                    <a:pt x="1857668" y="2614318"/>
                    <a:pt x="1849944" y="2615501"/>
                    <a:pt x="1838325" y="2619375"/>
                  </a:cubicBezTo>
                  <a:lnTo>
                    <a:pt x="1800225" y="2676525"/>
                  </a:lnTo>
                  <a:cubicBezTo>
                    <a:pt x="1792893" y="2687523"/>
                    <a:pt x="1782190" y="2693310"/>
                    <a:pt x="1771650" y="2700337"/>
                  </a:cubicBezTo>
                  <a:cubicBezTo>
                    <a:pt x="1768475" y="2705100"/>
                    <a:pt x="1766595" y="2711049"/>
                    <a:pt x="1762125" y="2714625"/>
                  </a:cubicBezTo>
                  <a:cubicBezTo>
                    <a:pt x="1758205" y="2717761"/>
                    <a:pt x="1752327" y="2717142"/>
                    <a:pt x="1747837" y="2719387"/>
                  </a:cubicBezTo>
                  <a:cubicBezTo>
                    <a:pt x="1742718" y="2721947"/>
                    <a:pt x="1738312" y="2725737"/>
                    <a:pt x="1733550" y="2728912"/>
                  </a:cubicBezTo>
                  <a:cubicBezTo>
                    <a:pt x="1720848" y="2767015"/>
                    <a:pt x="1739901" y="2722561"/>
                    <a:pt x="1714500" y="2747962"/>
                  </a:cubicBezTo>
                  <a:cubicBezTo>
                    <a:pt x="1689101" y="2773361"/>
                    <a:pt x="1733547" y="2754314"/>
                    <a:pt x="1695450" y="2767012"/>
                  </a:cubicBezTo>
                  <a:lnTo>
                    <a:pt x="1685925" y="2795587"/>
                  </a:lnTo>
                  <a:cubicBezTo>
                    <a:pt x="1682305" y="2806447"/>
                    <a:pt x="1668210" y="2811017"/>
                    <a:pt x="1657350" y="2814637"/>
                  </a:cubicBezTo>
                  <a:lnTo>
                    <a:pt x="1600200" y="2833687"/>
                  </a:lnTo>
                  <a:cubicBezTo>
                    <a:pt x="1595437" y="2835275"/>
                    <a:pt x="1590089" y="2835665"/>
                    <a:pt x="1585912" y="2838450"/>
                  </a:cubicBezTo>
                  <a:cubicBezTo>
                    <a:pt x="1563591" y="2853332"/>
                    <a:pt x="1577271" y="2847034"/>
                    <a:pt x="1543050" y="2852737"/>
                  </a:cubicBezTo>
                  <a:cubicBezTo>
                    <a:pt x="1520407" y="2867832"/>
                    <a:pt x="1534194" y="2860451"/>
                    <a:pt x="1500187" y="2871787"/>
                  </a:cubicBezTo>
                  <a:cubicBezTo>
                    <a:pt x="1495425" y="2873375"/>
                    <a:pt x="1490077" y="2873765"/>
                    <a:pt x="1485900" y="2876550"/>
                  </a:cubicBezTo>
                  <a:cubicBezTo>
                    <a:pt x="1467435" y="2888859"/>
                    <a:pt x="1477042" y="2884265"/>
                    <a:pt x="1457325" y="2890837"/>
                  </a:cubicBezTo>
                  <a:cubicBezTo>
                    <a:pt x="1431131" y="2908299"/>
                    <a:pt x="1453356" y="2890837"/>
                    <a:pt x="1433512" y="2914650"/>
                  </a:cubicBezTo>
                  <a:cubicBezTo>
                    <a:pt x="1429200" y="2919824"/>
                    <a:pt x="1423360" y="2923621"/>
                    <a:pt x="1419225" y="2928937"/>
                  </a:cubicBezTo>
                  <a:cubicBezTo>
                    <a:pt x="1392477" y="2963327"/>
                    <a:pt x="1413190" y="2953173"/>
                    <a:pt x="1385887" y="2962275"/>
                  </a:cubicBezTo>
                  <a:cubicBezTo>
                    <a:pt x="1377806" y="2986519"/>
                    <a:pt x="1387619" y="2969779"/>
                    <a:pt x="1366837" y="2981325"/>
                  </a:cubicBezTo>
                  <a:cubicBezTo>
                    <a:pt x="1356830" y="2986884"/>
                    <a:pt x="1347787" y="2994025"/>
                    <a:pt x="1338262" y="3000375"/>
                  </a:cubicBezTo>
                  <a:cubicBezTo>
                    <a:pt x="1331527" y="3004865"/>
                    <a:pt x="1322303" y="3003174"/>
                    <a:pt x="1314450" y="3005137"/>
                  </a:cubicBezTo>
                  <a:cubicBezTo>
                    <a:pt x="1276629" y="3014592"/>
                    <a:pt x="1332759" y="3005923"/>
                    <a:pt x="1271587" y="3014662"/>
                  </a:cubicBezTo>
                  <a:cubicBezTo>
                    <a:pt x="1243436" y="3018684"/>
                    <a:pt x="1219012" y="3020847"/>
                    <a:pt x="1190625" y="3024187"/>
                  </a:cubicBezTo>
                  <a:cubicBezTo>
                    <a:pt x="1177914" y="3025682"/>
                    <a:pt x="1165175" y="3027004"/>
                    <a:pt x="1152525" y="3028950"/>
                  </a:cubicBezTo>
                  <a:cubicBezTo>
                    <a:pt x="1116341" y="3034517"/>
                    <a:pt x="1133694" y="3036395"/>
                    <a:pt x="1085850" y="3038475"/>
                  </a:cubicBezTo>
                  <a:cubicBezTo>
                    <a:pt x="1027146" y="3041027"/>
                    <a:pt x="968375" y="3041650"/>
                    <a:pt x="909637" y="3043237"/>
                  </a:cubicBezTo>
                  <a:cubicBezTo>
                    <a:pt x="904875" y="3044825"/>
                    <a:pt x="899270" y="3044864"/>
                    <a:pt x="895350" y="3048000"/>
                  </a:cubicBezTo>
                  <a:cubicBezTo>
                    <a:pt x="885058" y="3056234"/>
                    <a:pt x="879211" y="3082129"/>
                    <a:pt x="876300" y="3090862"/>
                  </a:cubicBezTo>
                  <a:cubicBezTo>
                    <a:pt x="874490" y="3096292"/>
                    <a:pt x="871629" y="3102116"/>
                    <a:pt x="866775" y="3105150"/>
                  </a:cubicBezTo>
                  <a:cubicBezTo>
                    <a:pt x="858261" y="3110471"/>
                    <a:pt x="846554" y="3109106"/>
                    <a:pt x="838200" y="3114675"/>
                  </a:cubicBezTo>
                  <a:cubicBezTo>
                    <a:pt x="819735" y="3126984"/>
                    <a:pt x="829342" y="3122390"/>
                    <a:pt x="809625" y="3128962"/>
                  </a:cubicBezTo>
                  <a:cubicBezTo>
                    <a:pt x="782168" y="3147266"/>
                    <a:pt x="808653" y="3131419"/>
                    <a:pt x="781050" y="3143250"/>
                  </a:cubicBezTo>
                  <a:cubicBezTo>
                    <a:pt x="774525" y="3146047"/>
                    <a:pt x="768592" y="3150138"/>
                    <a:pt x="762000" y="3152775"/>
                  </a:cubicBezTo>
                  <a:cubicBezTo>
                    <a:pt x="752678" y="3156504"/>
                    <a:pt x="742950" y="3159125"/>
                    <a:pt x="733425" y="3162300"/>
                  </a:cubicBezTo>
                  <a:lnTo>
                    <a:pt x="719137" y="3167062"/>
                  </a:lnTo>
                  <a:cubicBezTo>
                    <a:pt x="686464" y="3165343"/>
                    <a:pt x="604981" y="3161786"/>
                    <a:pt x="566737" y="3157537"/>
                  </a:cubicBezTo>
                  <a:cubicBezTo>
                    <a:pt x="558692" y="3156643"/>
                    <a:pt x="550862" y="3154362"/>
                    <a:pt x="542925" y="3152775"/>
                  </a:cubicBezTo>
                  <a:cubicBezTo>
                    <a:pt x="520700" y="3154362"/>
                    <a:pt x="497939" y="3152434"/>
                    <a:pt x="476250" y="3157537"/>
                  </a:cubicBezTo>
                  <a:cubicBezTo>
                    <a:pt x="460037" y="3161352"/>
                    <a:pt x="462881" y="3175886"/>
                    <a:pt x="457200" y="3186112"/>
                  </a:cubicBezTo>
                  <a:cubicBezTo>
                    <a:pt x="451641" y="3196119"/>
                    <a:pt x="441770" y="3203827"/>
                    <a:pt x="438150" y="3214687"/>
                  </a:cubicBezTo>
                  <a:cubicBezTo>
                    <a:pt x="436562" y="3219450"/>
                    <a:pt x="434766" y="3224148"/>
                    <a:pt x="433387" y="3228975"/>
                  </a:cubicBezTo>
                  <a:cubicBezTo>
                    <a:pt x="428730" y="3245274"/>
                    <a:pt x="427090" y="3263847"/>
                    <a:pt x="414337" y="3276600"/>
                  </a:cubicBezTo>
                  <a:cubicBezTo>
                    <a:pt x="410290" y="3280647"/>
                    <a:pt x="404812" y="3282950"/>
                    <a:pt x="400050" y="3286125"/>
                  </a:cubicBezTo>
                  <a:cubicBezTo>
                    <a:pt x="390941" y="3313449"/>
                    <a:pt x="401810" y="3287944"/>
                    <a:pt x="381000" y="3314700"/>
                  </a:cubicBezTo>
                  <a:cubicBezTo>
                    <a:pt x="373972" y="3323736"/>
                    <a:pt x="368300" y="3333750"/>
                    <a:pt x="361950" y="3343275"/>
                  </a:cubicBezTo>
                  <a:cubicBezTo>
                    <a:pt x="358214" y="3348879"/>
                    <a:pt x="351797" y="3352246"/>
                    <a:pt x="347662" y="3357562"/>
                  </a:cubicBezTo>
                  <a:cubicBezTo>
                    <a:pt x="320913" y="3391952"/>
                    <a:pt x="341627" y="3381798"/>
                    <a:pt x="314325" y="3390900"/>
                  </a:cubicBezTo>
                  <a:cubicBezTo>
                    <a:pt x="288923" y="3429002"/>
                    <a:pt x="322265" y="3382959"/>
                    <a:pt x="290512" y="3414712"/>
                  </a:cubicBezTo>
                  <a:cubicBezTo>
                    <a:pt x="286465" y="3418759"/>
                    <a:pt x="285750" y="3425825"/>
                    <a:pt x="280987" y="3429000"/>
                  </a:cubicBezTo>
                  <a:cubicBezTo>
                    <a:pt x="275541" y="3432631"/>
                    <a:pt x="268287" y="3432175"/>
                    <a:pt x="261937" y="3433762"/>
                  </a:cubicBezTo>
                  <a:cubicBezTo>
                    <a:pt x="255587" y="3432175"/>
                    <a:pt x="248570" y="3432247"/>
                    <a:pt x="242887" y="3429000"/>
                  </a:cubicBezTo>
                  <a:cubicBezTo>
                    <a:pt x="212471" y="3411619"/>
                    <a:pt x="240106" y="3420761"/>
                    <a:pt x="223837" y="3400425"/>
                  </a:cubicBezTo>
                  <a:cubicBezTo>
                    <a:pt x="220261" y="3395956"/>
                    <a:pt x="214312" y="3394075"/>
                    <a:pt x="209550" y="3390900"/>
                  </a:cubicBezTo>
                  <a:cubicBezTo>
                    <a:pt x="196848" y="3352797"/>
                    <a:pt x="215901" y="3397251"/>
                    <a:pt x="190500" y="3371850"/>
                  </a:cubicBezTo>
                  <a:cubicBezTo>
                    <a:pt x="188215" y="3369565"/>
                    <a:pt x="181025" y="3338688"/>
                    <a:pt x="180975" y="3338512"/>
                  </a:cubicBezTo>
                  <a:cubicBezTo>
                    <a:pt x="176046" y="3321262"/>
                    <a:pt x="177121" y="3325589"/>
                    <a:pt x="166687" y="3309937"/>
                  </a:cubicBezTo>
                  <a:lnTo>
                    <a:pt x="152400" y="3267075"/>
                  </a:lnTo>
                  <a:cubicBezTo>
                    <a:pt x="150590" y="3261645"/>
                    <a:pt x="142875" y="3260725"/>
                    <a:pt x="138112" y="3257550"/>
                  </a:cubicBezTo>
                  <a:cubicBezTo>
                    <a:pt x="136525" y="3252787"/>
                    <a:pt x="136900" y="3246812"/>
                    <a:pt x="133350" y="3243262"/>
                  </a:cubicBezTo>
                  <a:cubicBezTo>
                    <a:pt x="128330" y="3238242"/>
                    <a:pt x="120826" y="3236534"/>
                    <a:pt x="114300" y="3233737"/>
                  </a:cubicBezTo>
                  <a:cubicBezTo>
                    <a:pt x="104740" y="3229640"/>
                    <a:pt x="90621" y="3226627"/>
                    <a:pt x="80962" y="3224212"/>
                  </a:cubicBezTo>
                  <a:cubicBezTo>
                    <a:pt x="53665" y="3183268"/>
                    <a:pt x="90012" y="3231452"/>
                    <a:pt x="57150" y="3205162"/>
                  </a:cubicBezTo>
                  <a:cubicBezTo>
                    <a:pt x="26377" y="3180543"/>
                    <a:pt x="69249" y="3198084"/>
                    <a:pt x="33337" y="3186112"/>
                  </a:cubicBezTo>
                  <a:cubicBezTo>
                    <a:pt x="30162" y="3181350"/>
                    <a:pt x="24522" y="3177504"/>
                    <a:pt x="23812" y="3171825"/>
                  </a:cubicBezTo>
                  <a:cubicBezTo>
                    <a:pt x="22580" y="3161968"/>
                    <a:pt x="29117" y="3140911"/>
                    <a:pt x="38100" y="3133725"/>
                  </a:cubicBezTo>
                  <a:cubicBezTo>
                    <a:pt x="42020" y="3130589"/>
                    <a:pt x="47897" y="3131207"/>
                    <a:pt x="52387" y="3128962"/>
                  </a:cubicBezTo>
                  <a:cubicBezTo>
                    <a:pt x="57507" y="3126402"/>
                    <a:pt x="61912" y="3122612"/>
                    <a:pt x="66675" y="3119437"/>
                  </a:cubicBezTo>
                  <a:cubicBezTo>
                    <a:pt x="57220" y="3081619"/>
                    <a:pt x="71770" y="3114823"/>
                    <a:pt x="28575" y="3095625"/>
                  </a:cubicBezTo>
                  <a:cubicBezTo>
                    <a:pt x="19716" y="3091687"/>
                    <a:pt x="9924" y="3053958"/>
                    <a:pt x="9525" y="3052762"/>
                  </a:cubicBezTo>
                  <a:cubicBezTo>
                    <a:pt x="7715" y="3047332"/>
                    <a:pt x="0" y="3038475"/>
                    <a:pt x="0" y="3038475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36296" y="2636912"/>
            <a:ext cx="190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cs typeface="Times New Roman" pitchFamily="18" charset="0"/>
              </a:rPr>
              <a:t>Tariff cost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27 543,56 rub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cs typeface="Times New Roman" pitchFamily="18" charset="0"/>
              </a:rPr>
              <a:t>Distance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1221 km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6029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Changed transportation route by decision-maker</a:t>
            </a:r>
            <a:endParaRPr lang="ru-RU" b="1" dirty="0">
              <a:solidFill>
                <a:srgbClr val="1B06B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07503" y="908720"/>
            <a:ext cx="7323111" cy="5616624"/>
            <a:chOff x="107503" y="908720"/>
            <a:chExt cx="7323111" cy="5616624"/>
          </a:xfrm>
        </p:grpSpPr>
        <p:pic>
          <p:nvPicPr>
            <p:cNvPr id="1669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3860"/>
            <a:stretch>
              <a:fillRect/>
            </a:stretch>
          </p:blipFill>
          <p:spPr bwMode="auto">
            <a:xfrm>
              <a:off x="107503" y="908720"/>
              <a:ext cx="7323111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2555776" y="2420888"/>
              <a:ext cx="1152128" cy="3240360"/>
            </a:xfrm>
            <a:custGeom>
              <a:avLst/>
              <a:gdLst>
                <a:gd name="connsiteX0" fmla="*/ 357359 w 1032673"/>
                <a:gd name="connsiteY0" fmla="*/ 3036815 h 3036815"/>
                <a:gd name="connsiteX1" fmla="*/ 353165 w 1032673"/>
                <a:gd name="connsiteY1" fmla="*/ 3007453 h 3036815"/>
                <a:gd name="connsiteX2" fmla="*/ 361554 w 1032673"/>
                <a:gd name="connsiteY2" fmla="*/ 2931953 h 3036815"/>
                <a:gd name="connsiteX3" fmla="*/ 369943 w 1032673"/>
                <a:gd name="connsiteY3" fmla="*/ 2906786 h 3036815"/>
                <a:gd name="connsiteX4" fmla="*/ 374137 w 1032673"/>
                <a:gd name="connsiteY4" fmla="*/ 2894202 h 3036815"/>
                <a:gd name="connsiteX5" fmla="*/ 378332 w 1032673"/>
                <a:gd name="connsiteY5" fmla="*/ 2860646 h 3036815"/>
                <a:gd name="connsiteX6" fmla="*/ 382526 w 1032673"/>
                <a:gd name="connsiteY6" fmla="*/ 2848063 h 3036815"/>
                <a:gd name="connsiteX7" fmla="*/ 386721 w 1032673"/>
                <a:gd name="connsiteY7" fmla="*/ 2827090 h 3036815"/>
                <a:gd name="connsiteX8" fmla="*/ 395110 w 1032673"/>
                <a:gd name="connsiteY8" fmla="*/ 2801923 h 3036815"/>
                <a:gd name="connsiteX9" fmla="*/ 403499 w 1032673"/>
                <a:gd name="connsiteY9" fmla="*/ 2776756 h 3036815"/>
                <a:gd name="connsiteX10" fmla="*/ 407693 w 1032673"/>
                <a:gd name="connsiteY10" fmla="*/ 2755784 h 3036815"/>
                <a:gd name="connsiteX11" fmla="*/ 416082 w 1032673"/>
                <a:gd name="connsiteY11" fmla="*/ 2730617 h 3036815"/>
                <a:gd name="connsiteX12" fmla="*/ 424471 w 1032673"/>
                <a:gd name="connsiteY12" fmla="*/ 2701255 h 3036815"/>
                <a:gd name="connsiteX13" fmla="*/ 428666 w 1032673"/>
                <a:gd name="connsiteY13" fmla="*/ 2684477 h 3036815"/>
                <a:gd name="connsiteX14" fmla="*/ 441249 w 1032673"/>
                <a:gd name="connsiteY14" fmla="*/ 2646727 h 3036815"/>
                <a:gd name="connsiteX15" fmla="*/ 449638 w 1032673"/>
                <a:gd name="connsiteY15" fmla="*/ 2634143 h 3036815"/>
                <a:gd name="connsiteX16" fmla="*/ 458027 w 1032673"/>
                <a:gd name="connsiteY16" fmla="*/ 2608976 h 3036815"/>
                <a:gd name="connsiteX17" fmla="*/ 462222 w 1032673"/>
                <a:gd name="connsiteY17" fmla="*/ 2579615 h 3036815"/>
                <a:gd name="connsiteX18" fmla="*/ 470611 w 1032673"/>
                <a:gd name="connsiteY18" fmla="*/ 2499920 h 3036815"/>
                <a:gd name="connsiteX19" fmla="*/ 474805 w 1032673"/>
                <a:gd name="connsiteY19" fmla="*/ 2470558 h 3036815"/>
                <a:gd name="connsiteX20" fmla="*/ 483194 w 1032673"/>
                <a:gd name="connsiteY20" fmla="*/ 2445391 h 3036815"/>
                <a:gd name="connsiteX21" fmla="*/ 487389 w 1032673"/>
                <a:gd name="connsiteY21" fmla="*/ 2416030 h 3036815"/>
                <a:gd name="connsiteX22" fmla="*/ 495778 w 1032673"/>
                <a:gd name="connsiteY22" fmla="*/ 2403446 h 3036815"/>
                <a:gd name="connsiteX23" fmla="*/ 499972 w 1032673"/>
                <a:gd name="connsiteY23" fmla="*/ 2369890 h 3036815"/>
                <a:gd name="connsiteX24" fmla="*/ 508361 w 1032673"/>
                <a:gd name="connsiteY24" fmla="*/ 2332140 h 3036815"/>
                <a:gd name="connsiteX25" fmla="*/ 512556 w 1032673"/>
                <a:gd name="connsiteY25" fmla="*/ 2302778 h 3036815"/>
                <a:gd name="connsiteX26" fmla="*/ 520945 w 1032673"/>
                <a:gd name="connsiteY26" fmla="*/ 2277611 h 3036815"/>
                <a:gd name="connsiteX27" fmla="*/ 525139 w 1032673"/>
                <a:gd name="connsiteY27" fmla="*/ 2256639 h 3036815"/>
                <a:gd name="connsiteX28" fmla="*/ 533528 w 1032673"/>
                <a:gd name="connsiteY28" fmla="*/ 2231472 h 3036815"/>
                <a:gd name="connsiteX29" fmla="*/ 537723 w 1032673"/>
                <a:gd name="connsiteY29" fmla="*/ 2202110 h 3036815"/>
                <a:gd name="connsiteX30" fmla="*/ 541917 w 1032673"/>
                <a:gd name="connsiteY30" fmla="*/ 2189527 h 3036815"/>
                <a:gd name="connsiteX31" fmla="*/ 546112 w 1032673"/>
                <a:gd name="connsiteY31" fmla="*/ 2172749 h 3036815"/>
                <a:gd name="connsiteX32" fmla="*/ 550306 w 1032673"/>
                <a:gd name="connsiteY32" fmla="*/ 2147582 h 3036815"/>
                <a:gd name="connsiteX33" fmla="*/ 558695 w 1032673"/>
                <a:gd name="connsiteY33" fmla="*/ 2122415 h 3036815"/>
                <a:gd name="connsiteX34" fmla="*/ 562890 w 1032673"/>
                <a:gd name="connsiteY34" fmla="*/ 2093053 h 3036815"/>
                <a:gd name="connsiteX35" fmla="*/ 571279 w 1032673"/>
                <a:gd name="connsiteY35" fmla="*/ 2067886 h 3036815"/>
                <a:gd name="connsiteX36" fmla="*/ 575473 w 1032673"/>
                <a:gd name="connsiteY36" fmla="*/ 2042720 h 3036815"/>
                <a:gd name="connsiteX37" fmla="*/ 579668 w 1032673"/>
                <a:gd name="connsiteY37" fmla="*/ 2030136 h 3036815"/>
                <a:gd name="connsiteX38" fmla="*/ 588057 w 1032673"/>
                <a:gd name="connsiteY38" fmla="*/ 1996580 h 3036815"/>
                <a:gd name="connsiteX39" fmla="*/ 592251 w 1032673"/>
                <a:gd name="connsiteY39" fmla="*/ 1983997 h 3036815"/>
                <a:gd name="connsiteX40" fmla="*/ 600640 w 1032673"/>
                <a:gd name="connsiteY40" fmla="*/ 1954635 h 3036815"/>
                <a:gd name="connsiteX41" fmla="*/ 609029 w 1032673"/>
                <a:gd name="connsiteY41" fmla="*/ 1866551 h 3036815"/>
                <a:gd name="connsiteX42" fmla="*/ 613224 w 1032673"/>
                <a:gd name="connsiteY42" fmla="*/ 1845578 h 3036815"/>
                <a:gd name="connsiteX43" fmla="*/ 621613 w 1032673"/>
                <a:gd name="connsiteY43" fmla="*/ 1795244 h 3036815"/>
                <a:gd name="connsiteX44" fmla="*/ 625807 w 1032673"/>
                <a:gd name="connsiteY44" fmla="*/ 1782661 h 3036815"/>
                <a:gd name="connsiteX45" fmla="*/ 634196 w 1032673"/>
                <a:gd name="connsiteY45" fmla="*/ 1673604 h 3036815"/>
                <a:gd name="connsiteX46" fmla="*/ 638390 w 1032673"/>
                <a:gd name="connsiteY46" fmla="*/ 1661020 h 3036815"/>
                <a:gd name="connsiteX47" fmla="*/ 650974 w 1032673"/>
                <a:gd name="connsiteY47" fmla="*/ 1619075 h 3036815"/>
                <a:gd name="connsiteX48" fmla="*/ 663557 w 1032673"/>
                <a:gd name="connsiteY48" fmla="*/ 1593908 h 3036815"/>
                <a:gd name="connsiteX49" fmla="*/ 671946 w 1032673"/>
                <a:gd name="connsiteY49" fmla="*/ 1568742 h 3036815"/>
                <a:gd name="connsiteX50" fmla="*/ 676141 w 1032673"/>
                <a:gd name="connsiteY50" fmla="*/ 1556158 h 3036815"/>
                <a:gd name="connsiteX51" fmla="*/ 671946 w 1032673"/>
                <a:gd name="connsiteY51" fmla="*/ 1514213 h 3036815"/>
                <a:gd name="connsiteX52" fmla="*/ 667752 w 1032673"/>
                <a:gd name="connsiteY52" fmla="*/ 1501630 h 3036815"/>
                <a:gd name="connsiteX53" fmla="*/ 655168 w 1032673"/>
                <a:gd name="connsiteY53" fmla="*/ 1455490 h 3036815"/>
                <a:gd name="connsiteX54" fmla="*/ 646779 w 1032673"/>
                <a:gd name="connsiteY54" fmla="*/ 1442907 h 3036815"/>
                <a:gd name="connsiteX55" fmla="*/ 642585 w 1032673"/>
                <a:gd name="connsiteY55" fmla="*/ 1421934 h 3036815"/>
                <a:gd name="connsiteX56" fmla="*/ 634196 w 1032673"/>
                <a:gd name="connsiteY56" fmla="*/ 1392573 h 3036815"/>
                <a:gd name="connsiteX57" fmla="*/ 625807 w 1032673"/>
                <a:gd name="connsiteY57" fmla="*/ 1338044 h 3036815"/>
                <a:gd name="connsiteX58" fmla="*/ 617418 w 1032673"/>
                <a:gd name="connsiteY58" fmla="*/ 1312877 h 3036815"/>
                <a:gd name="connsiteX59" fmla="*/ 596446 w 1032673"/>
                <a:gd name="connsiteY59" fmla="*/ 1287710 h 3036815"/>
                <a:gd name="connsiteX60" fmla="*/ 583862 w 1032673"/>
                <a:gd name="connsiteY60" fmla="*/ 1249960 h 3036815"/>
                <a:gd name="connsiteX61" fmla="*/ 575473 w 1032673"/>
                <a:gd name="connsiteY61" fmla="*/ 1237376 h 3036815"/>
                <a:gd name="connsiteX62" fmla="*/ 562890 w 1032673"/>
                <a:gd name="connsiteY62" fmla="*/ 1199626 h 3036815"/>
                <a:gd name="connsiteX63" fmla="*/ 554501 w 1032673"/>
                <a:gd name="connsiteY63" fmla="*/ 1187042 h 3036815"/>
                <a:gd name="connsiteX64" fmla="*/ 541917 w 1032673"/>
                <a:gd name="connsiteY64" fmla="*/ 1161875 h 3036815"/>
                <a:gd name="connsiteX65" fmla="*/ 537723 w 1032673"/>
                <a:gd name="connsiteY65" fmla="*/ 1149292 h 3036815"/>
                <a:gd name="connsiteX66" fmla="*/ 512556 w 1032673"/>
                <a:gd name="connsiteY66" fmla="*/ 1111542 h 3036815"/>
                <a:gd name="connsiteX67" fmla="*/ 504167 w 1032673"/>
                <a:gd name="connsiteY67" fmla="*/ 1098958 h 3036815"/>
                <a:gd name="connsiteX68" fmla="*/ 483194 w 1032673"/>
                <a:gd name="connsiteY68" fmla="*/ 1073791 h 3036815"/>
                <a:gd name="connsiteX69" fmla="*/ 458027 w 1032673"/>
                <a:gd name="connsiteY69" fmla="*/ 1057013 h 3036815"/>
                <a:gd name="connsiteX70" fmla="*/ 445444 w 1032673"/>
                <a:gd name="connsiteY70" fmla="*/ 1048624 h 3036815"/>
                <a:gd name="connsiteX71" fmla="*/ 428666 w 1032673"/>
                <a:gd name="connsiteY71" fmla="*/ 1027652 h 3036815"/>
                <a:gd name="connsiteX72" fmla="*/ 411888 w 1032673"/>
                <a:gd name="connsiteY72" fmla="*/ 1006679 h 3036815"/>
                <a:gd name="connsiteX73" fmla="*/ 378332 w 1032673"/>
                <a:gd name="connsiteY73" fmla="*/ 956345 h 3036815"/>
                <a:gd name="connsiteX74" fmla="*/ 374137 w 1032673"/>
                <a:gd name="connsiteY74" fmla="*/ 943762 h 3036815"/>
                <a:gd name="connsiteX75" fmla="*/ 365748 w 1032673"/>
                <a:gd name="connsiteY75" fmla="*/ 931178 h 3036815"/>
                <a:gd name="connsiteX76" fmla="*/ 353165 w 1032673"/>
                <a:gd name="connsiteY76" fmla="*/ 893428 h 3036815"/>
                <a:gd name="connsiteX77" fmla="*/ 348970 w 1032673"/>
                <a:gd name="connsiteY77" fmla="*/ 880844 h 3036815"/>
                <a:gd name="connsiteX78" fmla="*/ 344776 w 1032673"/>
                <a:gd name="connsiteY78" fmla="*/ 864066 h 3036815"/>
                <a:gd name="connsiteX79" fmla="*/ 336387 w 1032673"/>
                <a:gd name="connsiteY79" fmla="*/ 851483 h 3036815"/>
                <a:gd name="connsiteX80" fmla="*/ 332192 w 1032673"/>
                <a:gd name="connsiteY80" fmla="*/ 838899 h 3036815"/>
                <a:gd name="connsiteX81" fmla="*/ 319609 w 1032673"/>
                <a:gd name="connsiteY81" fmla="*/ 826316 h 3036815"/>
                <a:gd name="connsiteX82" fmla="*/ 294442 w 1032673"/>
                <a:gd name="connsiteY82" fmla="*/ 788565 h 3036815"/>
                <a:gd name="connsiteX83" fmla="*/ 281858 w 1032673"/>
                <a:gd name="connsiteY83" fmla="*/ 784371 h 3036815"/>
                <a:gd name="connsiteX84" fmla="*/ 277664 w 1032673"/>
                <a:gd name="connsiteY84" fmla="*/ 771787 h 3036815"/>
                <a:gd name="connsiteX85" fmla="*/ 265080 w 1032673"/>
                <a:gd name="connsiteY85" fmla="*/ 767593 h 3036815"/>
                <a:gd name="connsiteX86" fmla="*/ 252497 w 1032673"/>
                <a:gd name="connsiteY86" fmla="*/ 759204 h 3036815"/>
                <a:gd name="connsiteX87" fmla="*/ 223135 w 1032673"/>
                <a:gd name="connsiteY87" fmla="*/ 746620 h 3036815"/>
                <a:gd name="connsiteX88" fmla="*/ 197968 w 1032673"/>
                <a:gd name="connsiteY88" fmla="*/ 729842 h 3036815"/>
                <a:gd name="connsiteX89" fmla="*/ 185385 w 1032673"/>
                <a:gd name="connsiteY89" fmla="*/ 721453 h 3036815"/>
                <a:gd name="connsiteX90" fmla="*/ 172801 w 1032673"/>
                <a:gd name="connsiteY90" fmla="*/ 683703 h 3036815"/>
                <a:gd name="connsiteX91" fmla="*/ 160218 w 1032673"/>
                <a:gd name="connsiteY91" fmla="*/ 675314 h 3036815"/>
                <a:gd name="connsiteX92" fmla="*/ 135051 w 1032673"/>
                <a:gd name="connsiteY92" fmla="*/ 658536 h 3036815"/>
                <a:gd name="connsiteX93" fmla="*/ 97301 w 1032673"/>
                <a:gd name="connsiteY93" fmla="*/ 637564 h 3036815"/>
                <a:gd name="connsiteX94" fmla="*/ 88912 w 1032673"/>
                <a:gd name="connsiteY94" fmla="*/ 624980 h 3036815"/>
                <a:gd name="connsiteX95" fmla="*/ 76328 w 1032673"/>
                <a:gd name="connsiteY95" fmla="*/ 616591 h 3036815"/>
                <a:gd name="connsiteX96" fmla="*/ 67939 w 1032673"/>
                <a:gd name="connsiteY96" fmla="*/ 591424 h 3036815"/>
                <a:gd name="connsiteX97" fmla="*/ 63745 w 1032673"/>
                <a:gd name="connsiteY97" fmla="*/ 578841 h 3036815"/>
                <a:gd name="connsiteX98" fmla="*/ 46967 w 1032673"/>
                <a:gd name="connsiteY98" fmla="*/ 549479 h 3036815"/>
                <a:gd name="connsiteX99" fmla="*/ 34383 w 1032673"/>
                <a:gd name="connsiteY99" fmla="*/ 536896 h 3036815"/>
                <a:gd name="connsiteX100" fmla="*/ 9216 w 1032673"/>
                <a:gd name="connsiteY100" fmla="*/ 520118 h 3036815"/>
                <a:gd name="connsiteX101" fmla="*/ 9216 w 1032673"/>
                <a:gd name="connsiteY101" fmla="*/ 490756 h 3036815"/>
                <a:gd name="connsiteX102" fmla="*/ 25994 w 1032673"/>
                <a:gd name="connsiteY102" fmla="*/ 486562 h 3036815"/>
                <a:gd name="connsiteX103" fmla="*/ 97301 w 1032673"/>
                <a:gd name="connsiteY103" fmla="*/ 482367 h 3036815"/>
                <a:gd name="connsiteX104" fmla="*/ 118273 w 1032673"/>
                <a:gd name="connsiteY104" fmla="*/ 478173 h 3036815"/>
                <a:gd name="connsiteX105" fmla="*/ 147635 w 1032673"/>
                <a:gd name="connsiteY105" fmla="*/ 473978 h 3036815"/>
                <a:gd name="connsiteX106" fmla="*/ 181190 w 1032673"/>
                <a:gd name="connsiteY106" fmla="*/ 465589 h 3036815"/>
                <a:gd name="connsiteX107" fmla="*/ 197968 w 1032673"/>
                <a:gd name="connsiteY107" fmla="*/ 461395 h 3036815"/>
                <a:gd name="connsiteX108" fmla="*/ 235719 w 1032673"/>
                <a:gd name="connsiteY108" fmla="*/ 453006 h 3036815"/>
                <a:gd name="connsiteX109" fmla="*/ 273469 w 1032673"/>
                <a:gd name="connsiteY109" fmla="*/ 440422 h 3036815"/>
                <a:gd name="connsiteX110" fmla="*/ 294442 w 1032673"/>
                <a:gd name="connsiteY110" fmla="*/ 436228 h 3036815"/>
                <a:gd name="connsiteX111" fmla="*/ 319609 w 1032673"/>
                <a:gd name="connsiteY111" fmla="*/ 427839 h 3036815"/>
                <a:gd name="connsiteX112" fmla="*/ 348970 w 1032673"/>
                <a:gd name="connsiteY112" fmla="*/ 411061 h 3036815"/>
                <a:gd name="connsiteX113" fmla="*/ 365748 w 1032673"/>
                <a:gd name="connsiteY113" fmla="*/ 406866 h 3036815"/>
                <a:gd name="connsiteX114" fmla="*/ 386721 w 1032673"/>
                <a:gd name="connsiteY114" fmla="*/ 398477 h 3036815"/>
                <a:gd name="connsiteX115" fmla="*/ 445444 w 1032673"/>
                <a:gd name="connsiteY115" fmla="*/ 377505 h 3036815"/>
                <a:gd name="connsiteX116" fmla="*/ 474805 w 1032673"/>
                <a:gd name="connsiteY116" fmla="*/ 364921 h 3036815"/>
                <a:gd name="connsiteX117" fmla="*/ 487389 w 1032673"/>
                <a:gd name="connsiteY117" fmla="*/ 356532 h 3036815"/>
                <a:gd name="connsiteX118" fmla="*/ 499972 w 1032673"/>
                <a:gd name="connsiteY118" fmla="*/ 352338 h 3036815"/>
                <a:gd name="connsiteX119" fmla="*/ 516750 w 1032673"/>
                <a:gd name="connsiteY119" fmla="*/ 343949 h 3036815"/>
                <a:gd name="connsiteX120" fmla="*/ 533528 w 1032673"/>
                <a:gd name="connsiteY120" fmla="*/ 339754 h 3036815"/>
                <a:gd name="connsiteX121" fmla="*/ 550306 w 1032673"/>
                <a:gd name="connsiteY121" fmla="*/ 331365 h 3036815"/>
                <a:gd name="connsiteX122" fmla="*/ 562890 w 1032673"/>
                <a:gd name="connsiteY122" fmla="*/ 327171 h 3036815"/>
                <a:gd name="connsiteX123" fmla="*/ 575473 w 1032673"/>
                <a:gd name="connsiteY123" fmla="*/ 318782 h 3036815"/>
                <a:gd name="connsiteX124" fmla="*/ 613224 w 1032673"/>
                <a:gd name="connsiteY124" fmla="*/ 297809 h 3036815"/>
                <a:gd name="connsiteX125" fmla="*/ 638390 w 1032673"/>
                <a:gd name="connsiteY125" fmla="*/ 281031 h 3036815"/>
                <a:gd name="connsiteX126" fmla="*/ 663557 w 1032673"/>
                <a:gd name="connsiteY126" fmla="*/ 260059 h 3036815"/>
                <a:gd name="connsiteX127" fmla="*/ 680335 w 1032673"/>
                <a:gd name="connsiteY127" fmla="*/ 251670 h 3036815"/>
                <a:gd name="connsiteX128" fmla="*/ 697113 w 1032673"/>
                <a:gd name="connsiteY128" fmla="*/ 239086 h 3036815"/>
                <a:gd name="connsiteX129" fmla="*/ 726475 w 1032673"/>
                <a:gd name="connsiteY129" fmla="*/ 222308 h 3036815"/>
                <a:gd name="connsiteX130" fmla="*/ 751642 w 1032673"/>
                <a:gd name="connsiteY130" fmla="*/ 197142 h 3036815"/>
                <a:gd name="connsiteX131" fmla="*/ 776809 w 1032673"/>
                <a:gd name="connsiteY131" fmla="*/ 171975 h 3036815"/>
                <a:gd name="connsiteX132" fmla="*/ 801976 w 1032673"/>
                <a:gd name="connsiteY132" fmla="*/ 163586 h 3036815"/>
                <a:gd name="connsiteX133" fmla="*/ 831337 w 1032673"/>
                <a:gd name="connsiteY133" fmla="*/ 146808 h 3036815"/>
                <a:gd name="connsiteX134" fmla="*/ 843921 w 1032673"/>
                <a:gd name="connsiteY134" fmla="*/ 142613 h 3036815"/>
                <a:gd name="connsiteX135" fmla="*/ 856504 w 1032673"/>
                <a:gd name="connsiteY135" fmla="*/ 134224 h 3036815"/>
                <a:gd name="connsiteX136" fmla="*/ 881671 w 1032673"/>
                <a:gd name="connsiteY136" fmla="*/ 125835 h 3036815"/>
                <a:gd name="connsiteX137" fmla="*/ 923616 w 1032673"/>
                <a:gd name="connsiteY137" fmla="*/ 100668 h 3036815"/>
                <a:gd name="connsiteX138" fmla="*/ 948783 w 1032673"/>
                <a:gd name="connsiteY138" fmla="*/ 88085 h 3036815"/>
                <a:gd name="connsiteX139" fmla="*/ 965561 w 1032673"/>
                <a:gd name="connsiteY139" fmla="*/ 67112 h 3036815"/>
                <a:gd name="connsiteX140" fmla="*/ 978145 w 1032673"/>
                <a:gd name="connsiteY140" fmla="*/ 58723 h 3036815"/>
                <a:gd name="connsiteX141" fmla="*/ 990728 w 1032673"/>
                <a:gd name="connsiteY141" fmla="*/ 46140 h 3036815"/>
                <a:gd name="connsiteX142" fmla="*/ 999117 w 1032673"/>
                <a:gd name="connsiteY142" fmla="*/ 33556 h 3036815"/>
                <a:gd name="connsiteX143" fmla="*/ 1011701 w 1032673"/>
                <a:gd name="connsiteY143" fmla="*/ 29362 h 3036815"/>
                <a:gd name="connsiteX144" fmla="*/ 1024284 w 1032673"/>
                <a:gd name="connsiteY144" fmla="*/ 20973 h 3036815"/>
                <a:gd name="connsiteX145" fmla="*/ 1028479 w 1032673"/>
                <a:gd name="connsiteY145" fmla="*/ 8389 h 3036815"/>
                <a:gd name="connsiteX146" fmla="*/ 1032673 w 1032673"/>
                <a:gd name="connsiteY146" fmla="*/ 0 h 303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32673" h="3036815">
                  <a:moveTo>
                    <a:pt x="357359" y="3036815"/>
                  </a:moveTo>
                  <a:cubicBezTo>
                    <a:pt x="355961" y="3027028"/>
                    <a:pt x="353165" y="3017340"/>
                    <a:pt x="353165" y="3007453"/>
                  </a:cubicBezTo>
                  <a:cubicBezTo>
                    <a:pt x="353165" y="3000085"/>
                    <a:pt x="358433" y="2945478"/>
                    <a:pt x="361554" y="2931953"/>
                  </a:cubicBezTo>
                  <a:cubicBezTo>
                    <a:pt x="363542" y="2923337"/>
                    <a:pt x="367147" y="2915175"/>
                    <a:pt x="369943" y="2906786"/>
                  </a:cubicBezTo>
                  <a:lnTo>
                    <a:pt x="374137" y="2894202"/>
                  </a:lnTo>
                  <a:cubicBezTo>
                    <a:pt x="375535" y="2883017"/>
                    <a:pt x="376316" y="2871737"/>
                    <a:pt x="378332" y="2860646"/>
                  </a:cubicBezTo>
                  <a:cubicBezTo>
                    <a:pt x="379123" y="2856296"/>
                    <a:pt x="381454" y="2852352"/>
                    <a:pt x="382526" y="2848063"/>
                  </a:cubicBezTo>
                  <a:cubicBezTo>
                    <a:pt x="384255" y="2841146"/>
                    <a:pt x="384845" y="2833968"/>
                    <a:pt x="386721" y="2827090"/>
                  </a:cubicBezTo>
                  <a:cubicBezTo>
                    <a:pt x="389048" y="2818559"/>
                    <a:pt x="392314" y="2810312"/>
                    <a:pt x="395110" y="2801923"/>
                  </a:cubicBezTo>
                  <a:lnTo>
                    <a:pt x="403499" y="2776756"/>
                  </a:lnTo>
                  <a:cubicBezTo>
                    <a:pt x="405754" y="2769993"/>
                    <a:pt x="405817" y="2762662"/>
                    <a:pt x="407693" y="2755784"/>
                  </a:cubicBezTo>
                  <a:cubicBezTo>
                    <a:pt x="410020" y="2747253"/>
                    <a:pt x="413937" y="2739196"/>
                    <a:pt x="416082" y="2730617"/>
                  </a:cubicBezTo>
                  <a:cubicBezTo>
                    <a:pt x="429196" y="2678167"/>
                    <a:pt x="412436" y="2743378"/>
                    <a:pt x="424471" y="2701255"/>
                  </a:cubicBezTo>
                  <a:cubicBezTo>
                    <a:pt x="426055" y="2695712"/>
                    <a:pt x="427009" y="2689999"/>
                    <a:pt x="428666" y="2684477"/>
                  </a:cubicBezTo>
                  <a:cubicBezTo>
                    <a:pt x="432478" y="2671772"/>
                    <a:pt x="437055" y="2659310"/>
                    <a:pt x="441249" y="2646727"/>
                  </a:cubicBezTo>
                  <a:cubicBezTo>
                    <a:pt x="442843" y="2641944"/>
                    <a:pt x="447591" y="2638750"/>
                    <a:pt x="449638" y="2634143"/>
                  </a:cubicBezTo>
                  <a:cubicBezTo>
                    <a:pt x="453229" y="2626062"/>
                    <a:pt x="458027" y="2608976"/>
                    <a:pt x="458027" y="2608976"/>
                  </a:cubicBezTo>
                  <a:cubicBezTo>
                    <a:pt x="459425" y="2599189"/>
                    <a:pt x="461366" y="2589464"/>
                    <a:pt x="462222" y="2579615"/>
                  </a:cubicBezTo>
                  <a:cubicBezTo>
                    <a:pt x="469059" y="2500990"/>
                    <a:pt x="458860" y="2535167"/>
                    <a:pt x="470611" y="2499920"/>
                  </a:cubicBezTo>
                  <a:cubicBezTo>
                    <a:pt x="472009" y="2490133"/>
                    <a:pt x="472582" y="2480192"/>
                    <a:pt x="474805" y="2470558"/>
                  </a:cubicBezTo>
                  <a:cubicBezTo>
                    <a:pt x="476793" y="2461942"/>
                    <a:pt x="483194" y="2445391"/>
                    <a:pt x="483194" y="2445391"/>
                  </a:cubicBezTo>
                  <a:cubicBezTo>
                    <a:pt x="484592" y="2435604"/>
                    <a:pt x="484548" y="2425499"/>
                    <a:pt x="487389" y="2416030"/>
                  </a:cubicBezTo>
                  <a:cubicBezTo>
                    <a:pt x="488838" y="2411201"/>
                    <a:pt x="494452" y="2408310"/>
                    <a:pt x="495778" y="2403446"/>
                  </a:cubicBezTo>
                  <a:cubicBezTo>
                    <a:pt x="498744" y="2392571"/>
                    <a:pt x="498258" y="2381031"/>
                    <a:pt x="499972" y="2369890"/>
                  </a:cubicBezTo>
                  <a:cubicBezTo>
                    <a:pt x="508290" y="2315823"/>
                    <a:pt x="500019" y="2378024"/>
                    <a:pt x="508361" y="2332140"/>
                  </a:cubicBezTo>
                  <a:cubicBezTo>
                    <a:pt x="510130" y="2322413"/>
                    <a:pt x="510333" y="2312412"/>
                    <a:pt x="512556" y="2302778"/>
                  </a:cubicBezTo>
                  <a:cubicBezTo>
                    <a:pt x="514544" y="2294162"/>
                    <a:pt x="518149" y="2286000"/>
                    <a:pt x="520945" y="2277611"/>
                  </a:cubicBezTo>
                  <a:cubicBezTo>
                    <a:pt x="523199" y="2270848"/>
                    <a:pt x="523263" y="2263517"/>
                    <a:pt x="525139" y="2256639"/>
                  </a:cubicBezTo>
                  <a:cubicBezTo>
                    <a:pt x="527466" y="2248108"/>
                    <a:pt x="533528" y="2231472"/>
                    <a:pt x="533528" y="2231472"/>
                  </a:cubicBezTo>
                  <a:cubicBezTo>
                    <a:pt x="534926" y="2221685"/>
                    <a:pt x="535784" y="2211805"/>
                    <a:pt x="537723" y="2202110"/>
                  </a:cubicBezTo>
                  <a:cubicBezTo>
                    <a:pt x="538590" y="2197775"/>
                    <a:pt x="540702" y="2193778"/>
                    <a:pt x="541917" y="2189527"/>
                  </a:cubicBezTo>
                  <a:cubicBezTo>
                    <a:pt x="543501" y="2183984"/>
                    <a:pt x="544981" y="2178402"/>
                    <a:pt x="546112" y="2172749"/>
                  </a:cubicBezTo>
                  <a:cubicBezTo>
                    <a:pt x="547780" y="2164409"/>
                    <a:pt x="548243" y="2155833"/>
                    <a:pt x="550306" y="2147582"/>
                  </a:cubicBezTo>
                  <a:cubicBezTo>
                    <a:pt x="552451" y="2139003"/>
                    <a:pt x="558695" y="2122415"/>
                    <a:pt x="558695" y="2122415"/>
                  </a:cubicBezTo>
                  <a:cubicBezTo>
                    <a:pt x="560093" y="2112628"/>
                    <a:pt x="560667" y="2102687"/>
                    <a:pt x="562890" y="2093053"/>
                  </a:cubicBezTo>
                  <a:cubicBezTo>
                    <a:pt x="564878" y="2084437"/>
                    <a:pt x="571279" y="2067886"/>
                    <a:pt x="571279" y="2067886"/>
                  </a:cubicBezTo>
                  <a:cubicBezTo>
                    <a:pt x="572677" y="2059497"/>
                    <a:pt x="573628" y="2051022"/>
                    <a:pt x="575473" y="2042720"/>
                  </a:cubicBezTo>
                  <a:cubicBezTo>
                    <a:pt x="576432" y="2038404"/>
                    <a:pt x="578505" y="2034402"/>
                    <a:pt x="579668" y="2030136"/>
                  </a:cubicBezTo>
                  <a:cubicBezTo>
                    <a:pt x="582702" y="2019013"/>
                    <a:pt x="584411" y="2007518"/>
                    <a:pt x="588057" y="1996580"/>
                  </a:cubicBezTo>
                  <a:cubicBezTo>
                    <a:pt x="589455" y="1992386"/>
                    <a:pt x="591036" y="1988248"/>
                    <a:pt x="592251" y="1983997"/>
                  </a:cubicBezTo>
                  <a:cubicBezTo>
                    <a:pt x="602787" y="1947121"/>
                    <a:pt x="590582" y="1984813"/>
                    <a:pt x="600640" y="1954635"/>
                  </a:cubicBezTo>
                  <a:cubicBezTo>
                    <a:pt x="612052" y="1874760"/>
                    <a:pt x="595314" y="1996842"/>
                    <a:pt x="609029" y="1866551"/>
                  </a:cubicBezTo>
                  <a:cubicBezTo>
                    <a:pt x="609775" y="1859461"/>
                    <a:pt x="612052" y="1852610"/>
                    <a:pt x="613224" y="1845578"/>
                  </a:cubicBezTo>
                  <a:cubicBezTo>
                    <a:pt x="616778" y="1824253"/>
                    <a:pt x="616667" y="1815026"/>
                    <a:pt x="621613" y="1795244"/>
                  </a:cubicBezTo>
                  <a:cubicBezTo>
                    <a:pt x="622685" y="1790955"/>
                    <a:pt x="624409" y="1786855"/>
                    <a:pt x="625807" y="1782661"/>
                  </a:cubicBezTo>
                  <a:cubicBezTo>
                    <a:pt x="627103" y="1761919"/>
                    <a:pt x="630136" y="1699991"/>
                    <a:pt x="634196" y="1673604"/>
                  </a:cubicBezTo>
                  <a:cubicBezTo>
                    <a:pt x="634868" y="1669234"/>
                    <a:pt x="637175" y="1665271"/>
                    <a:pt x="638390" y="1661020"/>
                  </a:cubicBezTo>
                  <a:cubicBezTo>
                    <a:pt x="651064" y="1616659"/>
                    <a:pt x="631045" y="1678862"/>
                    <a:pt x="650974" y="1619075"/>
                  </a:cubicBezTo>
                  <a:cubicBezTo>
                    <a:pt x="666269" y="1573190"/>
                    <a:pt x="641876" y="1642690"/>
                    <a:pt x="663557" y="1593908"/>
                  </a:cubicBezTo>
                  <a:cubicBezTo>
                    <a:pt x="667148" y="1585828"/>
                    <a:pt x="669150" y="1577131"/>
                    <a:pt x="671946" y="1568742"/>
                  </a:cubicBezTo>
                  <a:lnTo>
                    <a:pt x="676141" y="1556158"/>
                  </a:lnTo>
                  <a:cubicBezTo>
                    <a:pt x="674743" y="1542176"/>
                    <a:pt x="674083" y="1528101"/>
                    <a:pt x="671946" y="1514213"/>
                  </a:cubicBezTo>
                  <a:cubicBezTo>
                    <a:pt x="671274" y="1509843"/>
                    <a:pt x="668824" y="1505919"/>
                    <a:pt x="667752" y="1501630"/>
                  </a:cubicBezTo>
                  <a:cubicBezTo>
                    <a:pt x="664601" y="1489026"/>
                    <a:pt x="662366" y="1466286"/>
                    <a:pt x="655168" y="1455490"/>
                  </a:cubicBezTo>
                  <a:lnTo>
                    <a:pt x="646779" y="1442907"/>
                  </a:lnTo>
                  <a:cubicBezTo>
                    <a:pt x="645381" y="1435916"/>
                    <a:pt x="644314" y="1428851"/>
                    <a:pt x="642585" y="1421934"/>
                  </a:cubicBezTo>
                  <a:cubicBezTo>
                    <a:pt x="637594" y="1401971"/>
                    <a:pt x="638123" y="1416133"/>
                    <a:pt x="634196" y="1392573"/>
                  </a:cubicBezTo>
                  <a:cubicBezTo>
                    <a:pt x="630554" y="1370719"/>
                    <a:pt x="631303" y="1358195"/>
                    <a:pt x="625807" y="1338044"/>
                  </a:cubicBezTo>
                  <a:cubicBezTo>
                    <a:pt x="623480" y="1329513"/>
                    <a:pt x="620214" y="1321266"/>
                    <a:pt x="617418" y="1312877"/>
                  </a:cubicBezTo>
                  <a:cubicBezTo>
                    <a:pt x="614499" y="1304119"/>
                    <a:pt x="602285" y="1293549"/>
                    <a:pt x="596446" y="1287710"/>
                  </a:cubicBezTo>
                  <a:lnTo>
                    <a:pt x="583862" y="1249960"/>
                  </a:lnTo>
                  <a:cubicBezTo>
                    <a:pt x="582268" y="1245177"/>
                    <a:pt x="578269" y="1241571"/>
                    <a:pt x="575473" y="1237376"/>
                  </a:cubicBezTo>
                  <a:lnTo>
                    <a:pt x="562890" y="1199626"/>
                  </a:lnTo>
                  <a:cubicBezTo>
                    <a:pt x="561296" y="1194843"/>
                    <a:pt x="556756" y="1191551"/>
                    <a:pt x="554501" y="1187042"/>
                  </a:cubicBezTo>
                  <a:cubicBezTo>
                    <a:pt x="537134" y="1152310"/>
                    <a:pt x="565959" y="1197940"/>
                    <a:pt x="541917" y="1161875"/>
                  </a:cubicBezTo>
                  <a:cubicBezTo>
                    <a:pt x="540519" y="1157681"/>
                    <a:pt x="539870" y="1153157"/>
                    <a:pt x="537723" y="1149292"/>
                  </a:cubicBezTo>
                  <a:cubicBezTo>
                    <a:pt x="537717" y="1149282"/>
                    <a:pt x="516754" y="1117839"/>
                    <a:pt x="512556" y="1111542"/>
                  </a:cubicBezTo>
                  <a:lnTo>
                    <a:pt x="504167" y="1098958"/>
                  </a:lnTo>
                  <a:cubicBezTo>
                    <a:pt x="496711" y="1087773"/>
                    <a:pt x="494373" y="1082486"/>
                    <a:pt x="483194" y="1073791"/>
                  </a:cubicBezTo>
                  <a:cubicBezTo>
                    <a:pt x="475236" y="1067601"/>
                    <a:pt x="466416" y="1062606"/>
                    <a:pt x="458027" y="1057013"/>
                  </a:cubicBezTo>
                  <a:lnTo>
                    <a:pt x="445444" y="1048624"/>
                  </a:lnTo>
                  <a:cubicBezTo>
                    <a:pt x="434899" y="1016994"/>
                    <a:pt x="450350" y="1054757"/>
                    <a:pt x="428666" y="1027652"/>
                  </a:cubicBezTo>
                  <a:cubicBezTo>
                    <a:pt x="405512" y="998709"/>
                    <a:pt x="447948" y="1030720"/>
                    <a:pt x="411888" y="1006679"/>
                  </a:cubicBezTo>
                  <a:lnTo>
                    <a:pt x="378332" y="956345"/>
                  </a:lnTo>
                  <a:cubicBezTo>
                    <a:pt x="375880" y="952666"/>
                    <a:pt x="376114" y="947716"/>
                    <a:pt x="374137" y="943762"/>
                  </a:cubicBezTo>
                  <a:cubicBezTo>
                    <a:pt x="371882" y="939253"/>
                    <a:pt x="368544" y="935373"/>
                    <a:pt x="365748" y="931178"/>
                  </a:cubicBezTo>
                  <a:lnTo>
                    <a:pt x="353165" y="893428"/>
                  </a:lnTo>
                  <a:cubicBezTo>
                    <a:pt x="351767" y="889233"/>
                    <a:pt x="350042" y="885134"/>
                    <a:pt x="348970" y="880844"/>
                  </a:cubicBezTo>
                  <a:cubicBezTo>
                    <a:pt x="347572" y="875251"/>
                    <a:pt x="347047" y="869365"/>
                    <a:pt x="344776" y="864066"/>
                  </a:cubicBezTo>
                  <a:cubicBezTo>
                    <a:pt x="342790" y="859433"/>
                    <a:pt x="338641" y="855992"/>
                    <a:pt x="336387" y="851483"/>
                  </a:cubicBezTo>
                  <a:cubicBezTo>
                    <a:pt x="334410" y="847528"/>
                    <a:pt x="334645" y="842578"/>
                    <a:pt x="332192" y="838899"/>
                  </a:cubicBezTo>
                  <a:cubicBezTo>
                    <a:pt x="328902" y="833964"/>
                    <a:pt x="323251" y="830998"/>
                    <a:pt x="319609" y="826316"/>
                  </a:cubicBezTo>
                  <a:cubicBezTo>
                    <a:pt x="319604" y="826309"/>
                    <a:pt x="298639" y="794860"/>
                    <a:pt x="294442" y="788565"/>
                  </a:cubicBezTo>
                  <a:cubicBezTo>
                    <a:pt x="291989" y="784886"/>
                    <a:pt x="286053" y="785769"/>
                    <a:pt x="281858" y="784371"/>
                  </a:cubicBezTo>
                  <a:cubicBezTo>
                    <a:pt x="280460" y="780176"/>
                    <a:pt x="280790" y="774913"/>
                    <a:pt x="277664" y="771787"/>
                  </a:cubicBezTo>
                  <a:cubicBezTo>
                    <a:pt x="274538" y="768661"/>
                    <a:pt x="269035" y="769570"/>
                    <a:pt x="265080" y="767593"/>
                  </a:cubicBezTo>
                  <a:cubicBezTo>
                    <a:pt x="260571" y="765339"/>
                    <a:pt x="257006" y="761458"/>
                    <a:pt x="252497" y="759204"/>
                  </a:cubicBezTo>
                  <a:cubicBezTo>
                    <a:pt x="217780" y="741845"/>
                    <a:pt x="266778" y="772806"/>
                    <a:pt x="223135" y="746620"/>
                  </a:cubicBezTo>
                  <a:cubicBezTo>
                    <a:pt x="214489" y="741433"/>
                    <a:pt x="206357" y="735435"/>
                    <a:pt x="197968" y="729842"/>
                  </a:cubicBezTo>
                  <a:lnTo>
                    <a:pt x="185385" y="721453"/>
                  </a:lnTo>
                  <a:lnTo>
                    <a:pt x="172801" y="683703"/>
                  </a:lnTo>
                  <a:cubicBezTo>
                    <a:pt x="171207" y="678921"/>
                    <a:pt x="164412" y="678110"/>
                    <a:pt x="160218" y="675314"/>
                  </a:cubicBezTo>
                  <a:cubicBezTo>
                    <a:pt x="143894" y="650829"/>
                    <a:pt x="162137" y="672079"/>
                    <a:pt x="135051" y="658536"/>
                  </a:cubicBezTo>
                  <a:cubicBezTo>
                    <a:pt x="77368" y="629694"/>
                    <a:pt x="132094" y="649161"/>
                    <a:pt x="97301" y="637564"/>
                  </a:cubicBezTo>
                  <a:cubicBezTo>
                    <a:pt x="94505" y="633369"/>
                    <a:pt x="92477" y="628545"/>
                    <a:pt x="88912" y="624980"/>
                  </a:cubicBezTo>
                  <a:cubicBezTo>
                    <a:pt x="85347" y="621415"/>
                    <a:pt x="79000" y="620866"/>
                    <a:pt x="76328" y="616591"/>
                  </a:cubicBezTo>
                  <a:cubicBezTo>
                    <a:pt x="71641" y="609092"/>
                    <a:pt x="70735" y="599813"/>
                    <a:pt x="67939" y="591424"/>
                  </a:cubicBezTo>
                  <a:cubicBezTo>
                    <a:pt x="66541" y="587230"/>
                    <a:pt x="65722" y="582795"/>
                    <a:pt x="63745" y="578841"/>
                  </a:cubicBezTo>
                  <a:cubicBezTo>
                    <a:pt x="58618" y="568587"/>
                    <a:pt x="54377" y="558370"/>
                    <a:pt x="46967" y="549479"/>
                  </a:cubicBezTo>
                  <a:cubicBezTo>
                    <a:pt x="43169" y="544922"/>
                    <a:pt x="39065" y="540538"/>
                    <a:pt x="34383" y="536896"/>
                  </a:cubicBezTo>
                  <a:cubicBezTo>
                    <a:pt x="26424" y="530706"/>
                    <a:pt x="9216" y="520118"/>
                    <a:pt x="9216" y="520118"/>
                  </a:cubicBezTo>
                  <a:cubicBezTo>
                    <a:pt x="6229" y="511155"/>
                    <a:pt x="0" y="499972"/>
                    <a:pt x="9216" y="490756"/>
                  </a:cubicBezTo>
                  <a:cubicBezTo>
                    <a:pt x="13292" y="486680"/>
                    <a:pt x="20255" y="487109"/>
                    <a:pt x="25994" y="486562"/>
                  </a:cubicBezTo>
                  <a:cubicBezTo>
                    <a:pt x="49697" y="484305"/>
                    <a:pt x="73532" y="483765"/>
                    <a:pt x="97301" y="482367"/>
                  </a:cubicBezTo>
                  <a:cubicBezTo>
                    <a:pt x="104292" y="480969"/>
                    <a:pt x="111241" y="479345"/>
                    <a:pt x="118273" y="478173"/>
                  </a:cubicBezTo>
                  <a:cubicBezTo>
                    <a:pt x="128025" y="476548"/>
                    <a:pt x="137940" y="475917"/>
                    <a:pt x="147635" y="473978"/>
                  </a:cubicBezTo>
                  <a:cubicBezTo>
                    <a:pt x="158940" y="471717"/>
                    <a:pt x="170005" y="468385"/>
                    <a:pt x="181190" y="465589"/>
                  </a:cubicBezTo>
                  <a:cubicBezTo>
                    <a:pt x="186783" y="464191"/>
                    <a:pt x="192315" y="462526"/>
                    <a:pt x="197968" y="461395"/>
                  </a:cubicBezTo>
                  <a:cubicBezTo>
                    <a:pt x="209932" y="459002"/>
                    <a:pt x="223880" y="456558"/>
                    <a:pt x="235719" y="453006"/>
                  </a:cubicBezTo>
                  <a:cubicBezTo>
                    <a:pt x="235766" y="452992"/>
                    <a:pt x="267154" y="442527"/>
                    <a:pt x="273469" y="440422"/>
                  </a:cubicBezTo>
                  <a:cubicBezTo>
                    <a:pt x="280232" y="438167"/>
                    <a:pt x="287564" y="438104"/>
                    <a:pt x="294442" y="436228"/>
                  </a:cubicBezTo>
                  <a:cubicBezTo>
                    <a:pt x="302973" y="433901"/>
                    <a:pt x="311220" y="430635"/>
                    <a:pt x="319609" y="427839"/>
                  </a:cubicBezTo>
                  <a:cubicBezTo>
                    <a:pt x="358792" y="414778"/>
                    <a:pt x="316756" y="424868"/>
                    <a:pt x="348970" y="411061"/>
                  </a:cubicBezTo>
                  <a:cubicBezTo>
                    <a:pt x="354269" y="408790"/>
                    <a:pt x="360279" y="408689"/>
                    <a:pt x="365748" y="406866"/>
                  </a:cubicBezTo>
                  <a:cubicBezTo>
                    <a:pt x="372891" y="404485"/>
                    <a:pt x="379884" y="401632"/>
                    <a:pt x="386721" y="398477"/>
                  </a:cubicBezTo>
                  <a:cubicBezTo>
                    <a:pt x="433253" y="377001"/>
                    <a:pt x="404290" y="384363"/>
                    <a:pt x="445444" y="377505"/>
                  </a:cubicBezTo>
                  <a:cubicBezTo>
                    <a:pt x="477032" y="356446"/>
                    <a:pt x="436888" y="381171"/>
                    <a:pt x="474805" y="364921"/>
                  </a:cubicBezTo>
                  <a:cubicBezTo>
                    <a:pt x="479439" y="362935"/>
                    <a:pt x="482880" y="358786"/>
                    <a:pt x="487389" y="356532"/>
                  </a:cubicBezTo>
                  <a:cubicBezTo>
                    <a:pt x="491343" y="354555"/>
                    <a:pt x="495908" y="354080"/>
                    <a:pt x="499972" y="352338"/>
                  </a:cubicBezTo>
                  <a:cubicBezTo>
                    <a:pt x="505719" y="349875"/>
                    <a:pt x="510895" y="346145"/>
                    <a:pt x="516750" y="343949"/>
                  </a:cubicBezTo>
                  <a:cubicBezTo>
                    <a:pt x="522148" y="341925"/>
                    <a:pt x="528130" y="341778"/>
                    <a:pt x="533528" y="339754"/>
                  </a:cubicBezTo>
                  <a:cubicBezTo>
                    <a:pt x="539383" y="337558"/>
                    <a:pt x="544559" y="333828"/>
                    <a:pt x="550306" y="331365"/>
                  </a:cubicBezTo>
                  <a:cubicBezTo>
                    <a:pt x="554370" y="329623"/>
                    <a:pt x="558695" y="328569"/>
                    <a:pt x="562890" y="327171"/>
                  </a:cubicBezTo>
                  <a:cubicBezTo>
                    <a:pt x="567084" y="324375"/>
                    <a:pt x="570964" y="321036"/>
                    <a:pt x="575473" y="318782"/>
                  </a:cubicBezTo>
                  <a:cubicBezTo>
                    <a:pt x="596571" y="308233"/>
                    <a:pt x="586775" y="324258"/>
                    <a:pt x="613224" y="297809"/>
                  </a:cubicBezTo>
                  <a:cubicBezTo>
                    <a:pt x="628933" y="282100"/>
                    <a:pt x="620180" y="287102"/>
                    <a:pt x="638390" y="281031"/>
                  </a:cubicBezTo>
                  <a:cubicBezTo>
                    <a:pt x="649956" y="269466"/>
                    <a:pt x="649933" y="267844"/>
                    <a:pt x="663557" y="260059"/>
                  </a:cubicBezTo>
                  <a:cubicBezTo>
                    <a:pt x="668986" y="256957"/>
                    <a:pt x="675033" y="254984"/>
                    <a:pt x="680335" y="251670"/>
                  </a:cubicBezTo>
                  <a:cubicBezTo>
                    <a:pt x="686263" y="247965"/>
                    <a:pt x="691185" y="242791"/>
                    <a:pt x="697113" y="239086"/>
                  </a:cubicBezTo>
                  <a:cubicBezTo>
                    <a:pt x="709906" y="231090"/>
                    <a:pt x="715537" y="232031"/>
                    <a:pt x="726475" y="222308"/>
                  </a:cubicBezTo>
                  <a:cubicBezTo>
                    <a:pt x="735342" y="214426"/>
                    <a:pt x="744524" y="206633"/>
                    <a:pt x="751642" y="197142"/>
                  </a:cubicBezTo>
                  <a:cubicBezTo>
                    <a:pt x="760872" y="184835"/>
                    <a:pt x="763008" y="178109"/>
                    <a:pt x="776809" y="171975"/>
                  </a:cubicBezTo>
                  <a:cubicBezTo>
                    <a:pt x="784890" y="168384"/>
                    <a:pt x="793587" y="166382"/>
                    <a:pt x="801976" y="163586"/>
                  </a:cubicBezTo>
                  <a:cubicBezTo>
                    <a:pt x="824038" y="156232"/>
                    <a:pt x="812927" y="156013"/>
                    <a:pt x="831337" y="146808"/>
                  </a:cubicBezTo>
                  <a:cubicBezTo>
                    <a:pt x="835292" y="144831"/>
                    <a:pt x="839966" y="144590"/>
                    <a:pt x="843921" y="142613"/>
                  </a:cubicBezTo>
                  <a:cubicBezTo>
                    <a:pt x="848430" y="140359"/>
                    <a:pt x="851897" y="136271"/>
                    <a:pt x="856504" y="134224"/>
                  </a:cubicBezTo>
                  <a:cubicBezTo>
                    <a:pt x="864585" y="130633"/>
                    <a:pt x="874313" y="130740"/>
                    <a:pt x="881671" y="125835"/>
                  </a:cubicBezTo>
                  <a:cubicBezTo>
                    <a:pt x="943229" y="84796"/>
                    <a:pt x="878478" y="126461"/>
                    <a:pt x="923616" y="100668"/>
                  </a:cubicBezTo>
                  <a:cubicBezTo>
                    <a:pt x="946382" y="87659"/>
                    <a:pt x="925714" y="95774"/>
                    <a:pt x="948783" y="88085"/>
                  </a:cubicBezTo>
                  <a:cubicBezTo>
                    <a:pt x="984847" y="64043"/>
                    <a:pt x="942406" y="96056"/>
                    <a:pt x="965561" y="67112"/>
                  </a:cubicBezTo>
                  <a:cubicBezTo>
                    <a:pt x="968710" y="63175"/>
                    <a:pt x="974272" y="61950"/>
                    <a:pt x="978145" y="58723"/>
                  </a:cubicBezTo>
                  <a:cubicBezTo>
                    <a:pt x="982702" y="54926"/>
                    <a:pt x="986931" y="50697"/>
                    <a:pt x="990728" y="46140"/>
                  </a:cubicBezTo>
                  <a:cubicBezTo>
                    <a:pt x="993955" y="42267"/>
                    <a:pt x="995180" y="36705"/>
                    <a:pt x="999117" y="33556"/>
                  </a:cubicBezTo>
                  <a:cubicBezTo>
                    <a:pt x="1002570" y="30794"/>
                    <a:pt x="1007506" y="30760"/>
                    <a:pt x="1011701" y="29362"/>
                  </a:cubicBezTo>
                  <a:cubicBezTo>
                    <a:pt x="1015895" y="26566"/>
                    <a:pt x="1021135" y="24909"/>
                    <a:pt x="1024284" y="20973"/>
                  </a:cubicBezTo>
                  <a:cubicBezTo>
                    <a:pt x="1027046" y="17520"/>
                    <a:pt x="1026837" y="12494"/>
                    <a:pt x="1028479" y="8389"/>
                  </a:cubicBezTo>
                  <a:cubicBezTo>
                    <a:pt x="1029640" y="5486"/>
                    <a:pt x="1031275" y="2796"/>
                    <a:pt x="1032673" y="0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3347864" y="3717032"/>
              <a:ext cx="1080120" cy="21602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87824" y="3789040"/>
              <a:ext cx="432048" cy="43204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000" y="3356992"/>
              <a:ext cx="16818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cs typeface="Times New Roman" pitchFamily="18" charset="0"/>
                </a:rPr>
                <a:t>way station</a:t>
              </a:r>
              <a:endParaRPr lang="ru-RU" sz="3200" b="1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355976" y="3284984"/>
              <a:ext cx="1944216" cy="64807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452320" y="2852936"/>
            <a:ext cx="16916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Tariff cost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22 344,48 rub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cs typeface="Times New Roman" pitchFamily="18" charset="0"/>
              </a:rPr>
              <a:t>Distance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830 km</a:t>
            </a: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14632" cy="7200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Another variant of route by decision-maker</a:t>
            </a:r>
            <a:endParaRPr lang="ru-RU" b="1" dirty="0">
              <a:solidFill>
                <a:srgbClr val="1B06B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764704"/>
            <a:ext cx="7128792" cy="5760640"/>
            <a:chOff x="179512" y="980728"/>
            <a:chExt cx="6840760" cy="5544616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980728"/>
              <a:ext cx="6840760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2411760" y="2276872"/>
              <a:ext cx="1224136" cy="3456384"/>
            </a:xfrm>
            <a:custGeom>
              <a:avLst/>
              <a:gdLst>
                <a:gd name="connsiteX0" fmla="*/ 1053353 w 1060824"/>
                <a:gd name="connsiteY0" fmla="*/ 7471 h 3243730"/>
                <a:gd name="connsiteX1" fmla="*/ 1030941 w 1060824"/>
                <a:gd name="connsiteY1" fmla="*/ 29883 h 3243730"/>
                <a:gd name="connsiteX2" fmla="*/ 1004047 w 1060824"/>
                <a:gd name="connsiteY2" fmla="*/ 43330 h 3243730"/>
                <a:gd name="connsiteX3" fmla="*/ 963706 w 1060824"/>
                <a:gd name="connsiteY3" fmla="*/ 74707 h 3243730"/>
                <a:gd name="connsiteX4" fmla="*/ 950259 w 1060824"/>
                <a:gd name="connsiteY4" fmla="*/ 83671 h 3243730"/>
                <a:gd name="connsiteX5" fmla="*/ 932329 w 1060824"/>
                <a:gd name="connsiteY5" fmla="*/ 88154 h 3243730"/>
                <a:gd name="connsiteX6" fmla="*/ 891988 w 1060824"/>
                <a:gd name="connsiteY6" fmla="*/ 106083 h 3243730"/>
                <a:gd name="connsiteX7" fmla="*/ 865094 w 1060824"/>
                <a:gd name="connsiteY7" fmla="*/ 115048 h 3243730"/>
                <a:gd name="connsiteX8" fmla="*/ 851647 w 1060824"/>
                <a:gd name="connsiteY8" fmla="*/ 124012 h 3243730"/>
                <a:gd name="connsiteX9" fmla="*/ 833718 w 1060824"/>
                <a:gd name="connsiteY9" fmla="*/ 128495 h 3243730"/>
                <a:gd name="connsiteX10" fmla="*/ 806824 w 1060824"/>
                <a:gd name="connsiteY10" fmla="*/ 137459 h 3243730"/>
                <a:gd name="connsiteX11" fmla="*/ 793376 w 1060824"/>
                <a:gd name="connsiteY11" fmla="*/ 146424 h 3243730"/>
                <a:gd name="connsiteX12" fmla="*/ 766482 w 1060824"/>
                <a:gd name="connsiteY12" fmla="*/ 159871 h 3243730"/>
                <a:gd name="connsiteX13" fmla="*/ 726141 w 1060824"/>
                <a:gd name="connsiteY13" fmla="*/ 195730 h 3243730"/>
                <a:gd name="connsiteX14" fmla="*/ 690282 w 1060824"/>
                <a:gd name="connsiteY14" fmla="*/ 227107 h 3243730"/>
                <a:gd name="connsiteX15" fmla="*/ 663388 w 1060824"/>
                <a:gd name="connsiteY15" fmla="*/ 249518 h 3243730"/>
                <a:gd name="connsiteX16" fmla="*/ 649941 w 1060824"/>
                <a:gd name="connsiteY16" fmla="*/ 254001 h 3243730"/>
                <a:gd name="connsiteX17" fmla="*/ 636494 w 1060824"/>
                <a:gd name="connsiteY17" fmla="*/ 262965 h 3243730"/>
                <a:gd name="connsiteX18" fmla="*/ 623047 w 1060824"/>
                <a:gd name="connsiteY18" fmla="*/ 267448 h 3243730"/>
                <a:gd name="connsiteX19" fmla="*/ 609600 w 1060824"/>
                <a:gd name="connsiteY19" fmla="*/ 276412 h 3243730"/>
                <a:gd name="connsiteX20" fmla="*/ 569259 w 1060824"/>
                <a:gd name="connsiteY20" fmla="*/ 289859 h 3243730"/>
                <a:gd name="connsiteX21" fmla="*/ 555812 w 1060824"/>
                <a:gd name="connsiteY21" fmla="*/ 294342 h 3243730"/>
                <a:gd name="connsiteX22" fmla="*/ 542365 w 1060824"/>
                <a:gd name="connsiteY22" fmla="*/ 298824 h 3243730"/>
                <a:gd name="connsiteX23" fmla="*/ 528918 w 1060824"/>
                <a:gd name="connsiteY23" fmla="*/ 307789 h 3243730"/>
                <a:gd name="connsiteX24" fmla="*/ 502024 w 1060824"/>
                <a:gd name="connsiteY24" fmla="*/ 316754 h 3243730"/>
                <a:gd name="connsiteX25" fmla="*/ 488576 w 1060824"/>
                <a:gd name="connsiteY25" fmla="*/ 321236 h 3243730"/>
                <a:gd name="connsiteX26" fmla="*/ 470647 w 1060824"/>
                <a:gd name="connsiteY26" fmla="*/ 330201 h 3243730"/>
                <a:gd name="connsiteX27" fmla="*/ 457200 w 1060824"/>
                <a:gd name="connsiteY27" fmla="*/ 339165 h 3243730"/>
                <a:gd name="connsiteX28" fmla="*/ 443753 w 1060824"/>
                <a:gd name="connsiteY28" fmla="*/ 343648 h 3243730"/>
                <a:gd name="connsiteX29" fmla="*/ 425824 w 1060824"/>
                <a:gd name="connsiteY29" fmla="*/ 352612 h 3243730"/>
                <a:gd name="connsiteX30" fmla="*/ 385482 w 1060824"/>
                <a:gd name="connsiteY30" fmla="*/ 366059 h 3243730"/>
                <a:gd name="connsiteX31" fmla="*/ 372035 w 1060824"/>
                <a:gd name="connsiteY31" fmla="*/ 370542 h 3243730"/>
                <a:gd name="connsiteX32" fmla="*/ 358588 w 1060824"/>
                <a:gd name="connsiteY32" fmla="*/ 375024 h 3243730"/>
                <a:gd name="connsiteX33" fmla="*/ 331694 w 1060824"/>
                <a:gd name="connsiteY33" fmla="*/ 397436 h 3243730"/>
                <a:gd name="connsiteX34" fmla="*/ 304800 w 1060824"/>
                <a:gd name="connsiteY34" fmla="*/ 415365 h 3243730"/>
                <a:gd name="connsiteX35" fmla="*/ 291353 w 1060824"/>
                <a:gd name="connsiteY35" fmla="*/ 424330 h 3243730"/>
                <a:gd name="connsiteX36" fmla="*/ 277906 w 1060824"/>
                <a:gd name="connsiteY36" fmla="*/ 433295 h 3243730"/>
                <a:gd name="connsiteX37" fmla="*/ 251012 w 1060824"/>
                <a:gd name="connsiteY37" fmla="*/ 442259 h 3243730"/>
                <a:gd name="connsiteX38" fmla="*/ 237565 w 1060824"/>
                <a:gd name="connsiteY38" fmla="*/ 446742 h 3243730"/>
                <a:gd name="connsiteX39" fmla="*/ 192741 w 1060824"/>
                <a:gd name="connsiteY39" fmla="*/ 455707 h 3243730"/>
                <a:gd name="connsiteX40" fmla="*/ 179294 w 1060824"/>
                <a:gd name="connsiteY40" fmla="*/ 460189 h 3243730"/>
                <a:gd name="connsiteX41" fmla="*/ 161365 w 1060824"/>
                <a:gd name="connsiteY41" fmla="*/ 464671 h 3243730"/>
                <a:gd name="connsiteX42" fmla="*/ 147918 w 1060824"/>
                <a:gd name="connsiteY42" fmla="*/ 469154 h 3243730"/>
                <a:gd name="connsiteX43" fmla="*/ 44824 w 1060824"/>
                <a:gd name="connsiteY43" fmla="*/ 478118 h 3243730"/>
                <a:gd name="connsiteX44" fmla="*/ 62753 w 1060824"/>
                <a:gd name="connsiteY44" fmla="*/ 500530 h 3243730"/>
                <a:gd name="connsiteX45" fmla="*/ 80682 w 1060824"/>
                <a:gd name="connsiteY45" fmla="*/ 527424 h 3243730"/>
                <a:gd name="connsiteX46" fmla="*/ 89647 w 1060824"/>
                <a:gd name="connsiteY46" fmla="*/ 540871 h 3243730"/>
                <a:gd name="connsiteX47" fmla="*/ 103094 w 1060824"/>
                <a:gd name="connsiteY47" fmla="*/ 554318 h 3243730"/>
                <a:gd name="connsiteX48" fmla="*/ 116541 w 1060824"/>
                <a:gd name="connsiteY48" fmla="*/ 558801 h 3243730"/>
                <a:gd name="connsiteX49" fmla="*/ 129988 w 1060824"/>
                <a:gd name="connsiteY49" fmla="*/ 572248 h 3243730"/>
                <a:gd name="connsiteX50" fmla="*/ 138953 w 1060824"/>
                <a:gd name="connsiteY50" fmla="*/ 585695 h 3243730"/>
                <a:gd name="connsiteX51" fmla="*/ 165847 w 1060824"/>
                <a:gd name="connsiteY51" fmla="*/ 603624 h 3243730"/>
                <a:gd name="connsiteX52" fmla="*/ 179294 w 1060824"/>
                <a:gd name="connsiteY52" fmla="*/ 617071 h 3243730"/>
                <a:gd name="connsiteX53" fmla="*/ 188259 w 1060824"/>
                <a:gd name="connsiteY53" fmla="*/ 630518 h 3243730"/>
                <a:gd name="connsiteX54" fmla="*/ 201706 w 1060824"/>
                <a:gd name="connsiteY54" fmla="*/ 639483 h 3243730"/>
                <a:gd name="connsiteX55" fmla="*/ 233082 w 1060824"/>
                <a:gd name="connsiteY55" fmla="*/ 670859 h 3243730"/>
                <a:gd name="connsiteX56" fmla="*/ 246529 w 1060824"/>
                <a:gd name="connsiteY56" fmla="*/ 684307 h 3243730"/>
                <a:gd name="connsiteX57" fmla="*/ 255494 w 1060824"/>
                <a:gd name="connsiteY57" fmla="*/ 697754 h 3243730"/>
                <a:gd name="connsiteX58" fmla="*/ 273424 w 1060824"/>
                <a:gd name="connsiteY58" fmla="*/ 711201 h 3243730"/>
                <a:gd name="connsiteX59" fmla="*/ 286871 w 1060824"/>
                <a:gd name="connsiteY59" fmla="*/ 724648 h 3243730"/>
                <a:gd name="connsiteX60" fmla="*/ 304800 w 1060824"/>
                <a:gd name="connsiteY60" fmla="*/ 742577 h 3243730"/>
                <a:gd name="connsiteX61" fmla="*/ 309282 w 1060824"/>
                <a:gd name="connsiteY61" fmla="*/ 756024 h 3243730"/>
                <a:gd name="connsiteX62" fmla="*/ 327212 w 1060824"/>
                <a:gd name="connsiteY62" fmla="*/ 782918 h 3243730"/>
                <a:gd name="connsiteX63" fmla="*/ 345141 w 1060824"/>
                <a:gd name="connsiteY63" fmla="*/ 809812 h 3243730"/>
                <a:gd name="connsiteX64" fmla="*/ 358588 w 1060824"/>
                <a:gd name="connsiteY64" fmla="*/ 823259 h 3243730"/>
                <a:gd name="connsiteX65" fmla="*/ 367553 w 1060824"/>
                <a:gd name="connsiteY65" fmla="*/ 836707 h 3243730"/>
                <a:gd name="connsiteX66" fmla="*/ 381000 w 1060824"/>
                <a:gd name="connsiteY66" fmla="*/ 854636 h 3243730"/>
                <a:gd name="connsiteX67" fmla="*/ 389965 w 1060824"/>
                <a:gd name="connsiteY67" fmla="*/ 872565 h 3243730"/>
                <a:gd name="connsiteX68" fmla="*/ 407894 w 1060824"/>
                <a:gd name="connsiteY68" fmla="*/ 886012 h 3243730"/>
                <a:gd name="connsiteX69" fmla="*/ 412376 w 1060824"/>
                <a:gd name="connsiteY69" fmla="*/ 899459 h 3243730"/>
                <a:gd name="connsiteX70" fmla="*/ 439271 w 1060824"/>
                <a:gd name="connsiteY70" fmla="*/ 917389 h 3243730"/>
                <a:gd name="connsiteX71" fmla="*/ 443753 w 1060824"/>
                <a:gd name="connsiteY71" fmla="*/ 930836 h 3243730"/>
                <a:gd name="connsiteX72" fmla="*/ 452718 w 1060824"/>
                <a:gd name="connsiteY72" fmla="*/ 944283 h 3243730"/>
                <a:gd name="connsiteX73" fmla="*/ 470647 w 1060824"/>
                <a:gd name="connsiteY73" fmla="*/ 984624 h 3243730"/>
                <a:gd name="connsiteX74" fmla="*/ 488576 w 1060824"/>
                <a:gd name="connsiteY74" fmla="*/ 1011518 h 3243730"/>
                <a:gd name="connsiteX75" fmla="*/ 493059 w 1060824"/>
                <a:gd name="connsiteY75" fmla="*/ 1024965 h 3243730"/>
                <a:gd name="connsiteX76" fmla="*/ 510988 w 1060824"/>
                <a:gd name="connsiteY76" fmla="*/ 1051859 h 3243730"/>
                <a:gd name="connsiteX77" fmla="*/ 515471 w 1060824"/>
                <a:gd name="connsiteY77" fmla="*/ 1065307 h 3243730"/>
                <a:gd name="connsiteX78" fmla="*/ 533400 w 1060824"/>
                <a:gd name="connsiteY78" fmla="*/ 1092201 h 3243730"/>
                <a:gd name="connsiteX79" fmla="*/ 542365 w 1060824"/>
                <a:gd name="connsiteY79" fmla="*/ 1105648 h 3243730"/>
                <a:gd name="connsiteX80" fmla="*/ 551329 w 1060824"/>
                <a:gd name="connsiteY80" fmla="*/ 1123577 h 3243730"/>
                <a:gd name="connsiteX81" fmla="*/ 555812 w 1060824"/>
                <a:gd name="connsiteY81" fmla="*/ 1137024 h 3243730"/>
                <a:gd name="connsiteX82" fmla="*/ 578224 w 1060824"/>
                <a:gd name="connsiteY82" fmla="*/ 1163918 h 3243730"/>
                <a:gd name="connsiteX83" fmla="*/ 596153 w 1060824"/>
                <a:gd name="connsiteY83" fmla="*/ 1190812 h 3243730"/>
                <a:gd name="connsiteX84" fmla="*/ 627529 w 1060824"/>
                <a:gd name="connsiteY84" fmla="*/ 1231154 h 3243730"/>
                <a:gd name="connsiteX85" fmla="*/ 640976 w 1060824"/>
                <a:gd name="connsiteY85" fmla="*/ 1258048 h 3243730"/>
                <a:gd name="connsiteX86" fmla="*/ 654424 w 1060824"/>
                <a:gd name="connsiteY86" fmla="*/ 1284942 h 3243730"/>
                <a:gd name="connsiteX87" fmla="*/ 672353 w 1060824"/>
                <a:gd name="connsiteY87" fmla="*/ 1329765 h 3243730"/>
                <a:gd name="connsiteX88" fmla="*/ 681318 w 1060824"/>
                <a:gd name="connsiteY88" fmla="*/ 1365624 h 3243730"/>
                <a:gd name="connsiteX89" fmla="*/ 694765 w 1060824"/>
                <a:gd name="connsiteY89" fmla="*/ 1405965 h 3243730"/>
                <a:gd name="connsiteX90" fmla="*/ 703729 w 1060824"/>
                <a:gd name="connsiteY90" fmla="*/ 1432859 h 3243730"/>
                <a:gd name="connsiteX91" fmla="*/ 708212 w 1060824"/>
                <a:gd name="connsiteY91" fmla="*/ 1446307 h 3243730"/>
                <a:gd name="connsiteX92" fmla="*/ 703729 w 1060824"/>
                <a:gd name="connsiteY92" fmla="*/ 1522507 h 3243730"/>
                <a:gd name="connsiteX93" fmla="*/ 699247 w 1060824"/>
                <a:gd name="connsiteY93" fmla="*/ 1535954 h 3243730"/>
                <a:gd name="connsiteX94" fmla="*/ 690282 w 1060824"/>
                <a:gd name="connsiteY94" fmla="*/ 1598707 h 3243730"/>
                <a:gd name="connsiteX95" fmla="*/ 685800 w 1060824"/>
                <a:gd name="connsiteY95" fmla="*/ 1630083 h 3243730"/>
                <a:gd name="connsiteX96" fmla="*/ 676835 w 1060824"/>
                <a:gd name="connsiteY96" fmla="*/ 1656977 h 3243730"/>
                <a:gd name="connsiteX97" fmla="*/ 672353 w 1060824"/>
                <a:gd name="connsiteY97" fmla="*/ 1670424 h 3243730"/>
                <a:gd name="connsiteX98" fmla="*/ 667871 w 1060824"/>
                <a:gd name="connsiteY98" fmla="*/ 1697318 h 3243730"/>
                <a:gd name="connsiteX99" fmla="*/ 663388 w 1060824"/>
                <a:gd name="connsiteY99" fmla="*/ 1710765 h 3243730"/>
                <a:gd name="connsiteX100" fmla="*/ 658906 w 1060824"/>
                <a:gd name="connsiteY100" fmla="*/ 1728695 h 3243730"/>
                <a:gd name="connsiteX101" fmla="*/ 654424 w 1060824"/>
                <a:gd name="connsiteY101" fmla="*/ 1751107 h 3243730"/>
                <a:gd name="connsiteX102" fmla="*/ 645459 w 1060824"/>
                <a:gd name="connsiteY102" fmla="*/ 1786965 h 3243730"/>
                <a:gd name="connsiteX103" fmla="*/ 640976 w 1060824"/>
                <a:gd name="connsiteY103" fmla="*/ 1818342 h 3243730"/>
                <a:gd name="connsiteX104" fmla="*/ 632012 w 1060824"/>
                <a:gd name="connsiteY104" fmla="*/ 1849718 h 3243730"/>
                <a:gd name="connsiteX105" fmla="*/ 627529 w 1060824"/>
                <a:gd name="connsiteY105" fmla="*/ 1867648 h 3243730"/>
                <a:gd name="connsiteX106" fmla="*/ 623047 w 1060824"/>
                <a:gd name="connsiteY106" fmla="*/ 1881095 h 3243730"/>
                <a:gd name="connsiteX107" fmla="*/ 614082 w 1060824"/>
                <a:gd name="connsiteY107" fmla="*/ 1916954 h 3243730"/>
                <a:gd name="connsiteX108" fmla="*/ 596153 w 1060824"/>
                <a:gd name="connsiteY108" fmla="*/ 1984189 h 3243730"/>
                <a:gd name="connsiteX109" fmla="*/ 582706 w 1060824"/>
                <a:gd name="connsiteY109" fmla="*/ 2020048 h 3243730"/>
                <a:gd name="connsiteX110" fmla="*/ 578224 w 1060824"/>
                <a:gd name="connsiteY110" fmla="*/ 2033495 h 3243730"/>
                <a:gd name="connsiteX111" fmla="*/ 573741 w 1060824"/>
                <a:gd name="connsiteY111" fmla="*/ 2051424 h 3243730"/>
                <a:gd name="connsiteX112" fmla="*/ 564776 w 1060824"/>
                <a:gd name="connsiteY112" fmla="*/ 2064871 h 3243730"/>
                <a:gd name="connsiteX113" fmla="*/ 560294 w 1060824"/>
                <a:gd name="connsiteY113" fmla="*/ 2109695 h 3243730"/>
                <a:gd name="connsiteX114" fmla="*/ 555812 w 1060824"/>
                <a:gd name="connsiteY114" fmla="*/ 2127624 h 3243730"/>
                <a:gd name="connsiteX115" fmla="*/ 546847 w 1060824"/>
                <a:gd name="connsiteY115" fmla="*/ 2167965 h 3243730"/>
                <a:gd name="connsiteX116" fmla="*/ 537882 w 1060824"/>
                <a:gd name="connsiteY116" fmla="*/ 2194859 h 3243730"/>
                <a:gd name="connsiteX117" fmla="*/ 528918 w 1060824"/>
                <a:gd name="connsiteY117" fmla="*/ 2212789 h 3243730"/>
                <a:gd name="connsiteX118" fmla="*/ 524435 w 1060824"/>
                <a:gd name="connsiteY118" fmla="*/ 2199342 h 3243730"/>
                <a:gd name="connsiteX119" fmla="*/ 546847 w 1060824"/>
                <a:gd name="connsiteY119" fmla="*/ 2172448 h 3243730"/>
                <a:gd name="connsiteX120" fmla="*/ 551329 w 1060824"/>
                <a:gd name="connsiteY120" fmla="*/ 2159001 h 3243730"/>
                <a:gd name="connsiteX121" fmla="*/ 560294 w 1060824"/>
                <a:gd name="connsiteY121" fmla="*/ 2145554 h 3243730"/>
                <a:gd name="connsiteX122" fmla="*/ 564776 w 1060824"/>
                <a:gd name="connsiteY122" fmla="*/ 2109695 h 3243730"/>
                <a:gd name="connsiteX123" fmla="*/ 578224 w 1060824"/>
                <a:gd name="connsiteY123" fmla="*/ 2037977 h 3243730"/>
                <a:gd name="connsiteX124" fmla="*/ 591671 w 1060824"/>
                <a:gd name="connsiteY124" fmla="*/ 2029012 h 3243730"/>
                <a:gd name="connsiteX125" fmla="*/ 596153 w 1060824"/>
                <a:gd name="connsiteY125" fmla="*/ 2015565 h 3243730"/>
                <a:gd name="connsiteX126" fmla="*/ 582706 w 1060824"/>
                <a:gd name="connsiteY126" fmla="*/ 1979707 h 3243730"/>
                <a:gd name="connsiteX127" fmla="*/ 555812 w 1060824"/>
                <a:gd name="connsiteY127" fmla="*/ 1970742 h 3243730"/>
                <a:gd name="connsiteX128" fmla="*/ 542365 w 1060824"/>
                <a:gd name="connsiteY128" fmla="*/ 1957295 h 3243730"/>
                <a:gd name="connsiteX129" fmla="*/ 528918 w 1060824"/>
                <a:gd name="connsiteY129" fmla="*/ 1952812 h 3243730"/>
                <a:gd name="connsiteX130" fmla="*/ 519953 w 1060824"/>
                <a:gd name="connsiteY130" fmla="*/ 1939365 h 3243730"/>
                <a:gd name="connsiteX131" fmla="*/ 493059 w 1060824"/>
                <a:gd name="connsiteY131" fmla="*/ 1930401 h 3243730"/>
                <a:gd name="connsiteX132" fmla="*/ 479612 w 1060824"/>
                <a:gd name="connsiteY132" fmla="*/ 1925918 h 3243730"/>
                <a:gd name="connsiteX133" fmla="*/ 466165 w 1060824"/>
                <a:gd name="connsiteY133" fmla="*/ 1921436 h 3243730"/>
                <a:gd name="connsiteX134" fmla="*/ 425824 w 1060824"/>
                <a:gd name="connsiteY134" fmla="*/ 1925918 h 3243730"/>
                <a:gd name="connsiteX135" fmla="*/ 416859 w 1060824"/>
                <a:gd name="connsiteY135" fmla="*/ 1939365 h 3243730"/>
                <a:gd name="connsiteX136" fmla="*/ 403412 w 1060824"/>
                <a:gd name="connsiteY136" fmla="*/ 1943848 h 3243730"/>
                <a:gd name="connsiteX137" fmla="*/ 376518 w 1060824"/>
                <a:gd name="connsiteY137" fmla="*/ 1961777 h 3243730"/>
                <a:gd name="connsiteX138" fmla="*/ 345141 w 1060824"/>
                <a:gd name="connsiteY138" fmla="*/ 1970742 h 3243730"/>
                <a:gd name="connsiteX139" fmla="*/ 331694 w 1060824"/>
                <a:gd name="connsiteY139" fmla="*/ 1975224 h 3243730"/>
                <a:gd name="connsiteX140" fmla="*/ 228600 w 1060824"/>
                <a:gd name="connsiteY140" fmla="*/ 1979707 h 3243730"/>
                <a:gd name="connsiteX141" fmla="*/ 197224 w 1060824"/>
                <a:gd name="connsiteY141" fmla="*/ 1988671 h 3243730"/>
                <a:gd name="connsiteX142" fmla="*/ 116541 w 1060824"/>
                <a:gd name="connsiteY142" fmla="*/ 1993154 h 3243730"/>
                <a:gd name="connsiteX143" fmla="*/ 103094 w 1060824"/>
                <a:gd name="connsiteY143" fmla="*/ 1997636 h 3243730"/>
                <a:gd name="connsiteX144" fmla="*/ 0 w 1060824"/>
                <a:gd name="connsiteY144" fmla="*/ 2006601 h 3243730"/>
                <a:gd name="connsiteX145" fmla="*/ 13447 w 1060824"/>
                <a:gd name="connsiteY145" fmla="*/ 2078318 h 3243730"/>
                <a:gd name="connsiteX146" fmla="*/ 26894 w 1060824"/>
                <a:gd name="connsiteY146" fmla="*/ 2091765 h 3243730"/>
                <a:gd name="connsiteX147" fmla="*/ 44824 w 1060824"/>
                <a:gd name="connsiteY147" fmla="*/ 2123142 h 3243730"/>
                <a:gd name="connsiteX148" fmla="*/ 53788 w 1060824"/>
                <a:gd name="connsiteY148" fmla="*/ 2150036 h 3243730"/>
                <a:gd name="connsiteX149" fmla="*/ 62753 w 1060824"/>
                <a:gd name="connsiteY149" fmla="*/ 2163483 h 3243730"/>
                <a:gd name="connsiteX150" fmla="*/ 71718 w 1060824"/>
                <a:gd name="connsiteY150" fmla="*/ 2190377 h 3243730"/>
                <a:gd name="connsiteX151" fmla="*/ 76200 w 1060824"/>
                <a:gd name="connsiteY151" fmla="*/ 2203824 h 3243730"/>
                <a:gd name="connsiteX152" fmla="*/ 85165 w 1060824"/>
                <a:gd name="connsiteY152" fmla="*/ 2217271 h 3243730"/>
                <a:gd name="connsiteX153" fmla="*/ 89647 w 1060824"/>
                <a:gd name="connsiteY153" fmla="*/ 2230718 h 3243730"/>
                <a:gd name="connsiteX154" fmla="*/ 98612 w 1060824"/>
                <a:gd name="connsiteY154" fmla="*/ 2244165 h 3243730"/>
                <a:gd name="connsiteX155" fmla="*/ 103094 w 1060824"/>
                <a:gd name="connsiteY155" fmla="*/ 2271059 h 3243730"/>
                <a:gd name="connsiteX156" fmla="*/ 107576 w 1060824"/>
                <a:gd name="connsiteY156" fmla="*/ 2288989 h 3243730"/>
                <a:gd name="connsiteX157" fmla="*/ 112059 w 1060824"/>
                <a:gd name="connsiteY157" fmla="*/ 2311401 h 3243730"/>
                <a:gd name="connsiteX158" fmla="*/ 121024 w 1060824"/>
                <a:gd name="connsiteY158" fmla="*/ 2338295 h 3243730"/>
                <a:gd name="connsiteX159" fmla="*/ 129988 w 1060824"/>
                <a:gd name="connsiteY159" fmla="*/ 2365189 h 3243730"/>
                <a:gd name="connsiteX160" fmla="*/ 134471 w 1060824"/>
                <a:gd name="connsiteY160" fmla="*/ 2378636 h 3243730"/>
                <a:gd name="connsiteX161" fmla="*/ 143435 w 1060824"/>
                <a:gd name="connsiteY161" fmla="*/ 2392083 h 3243730"/>
                <a:gd name="connsiteX162" fmla="*/ 161365 w 1060824"/>
                <a:gd name="connsiteY162" fmla="*/ 2432424 h 3243730"/>
                <a:gd name="connsiteX163" fmla="*/ 165847 w 1060824"/>
                <a:gd name="connsiteY163" fmla="*/ 2445871 h 3243730"/>
                <a:gd name="connsiteX164" fmla="*/ 174812 w 1060824"/>
                <a:gd name="connsiteY164" fmla="*/ 2463801 h 3243730"/>
                <a:gd name="connsiteX165" fmla="*/ 179294 w 1060824"/>
                <a:gd name="connsiteY165" fmla="*/ 2486212 h 3243730"/>
                <a:gd name="connsiteX166" fmla="*/ 183776 w 1060824"/>
                <a:gd name="connsiteY166" fmla="*/ 2504142 h 3243730"/>
                <a:gd name="connsiteX167" fmla="*/ 188259 w 1060824"/>
                <a:gd name="connsiteY167" fmla="*/ 2517589 h 3243730"/>
                <a:gd name="connsiteX168" fmla="*/ 201706 w 1060824"/>
                <a:gd name="connsiteY168" fmla="*/ 2526554 h 3243730"/>
                <a:gd name="connsiteX169" fmla="*/ 219635 w 1060824"/>
                <a:gd name="connsiteY169" fmla="*/ 2548965 h 3243730"/>
                <a:gd name="connsiteX170" fmla="*/ 228600 w 1060824"/>
                <a:gd name="connsiteY170" fmla="*/ 2562412 h 3243730"/>
                <a:gd name="connsiteX171" fmla="*/ 255494 w 1060824"/>
                <a:gd name="connsiteY171" fmla="*/ 2584824 h 3243730"/>
                <a:gd name="connsiteX172" fmla="*/ 268941 w 1060824"/>
                <a:gd name="connsiteY172" fmla="*/ 2625165 h 3243730"/>
                <a:gd name="connsiteX173" fmla="*/ 273424 w 1060824"/>
                <a:gd name="connsiteY173" fmla="*/ 2638612 h 3243730"/>
                <a:gd name="connsiteX174" fmla="*/ 286871 w 1060824"/>
                <a:gd name="connsiteY174" fmla="*/ 2665507 h 3243730"/>
                <a:gd name="connsiteX175" fmla="*/ 295835 w 1060824"/>
                <a:gd name="connsiteY175" fmla="*/ 2683436 h 3243730"/>
                <a:gd name="connsiteX176" fmla="*/ 309282 w 1060824"/>
                <a:gd name="connsiteY176" fmla="*/ 2710330 h 3243730"/>
                <a:gd name="connsiteX177" fmla="*/ 340659 w 1060824"/>
                <a:gd name="connsiteY177" fmla="*/ 2719295 h 3243730"/>
                <a:gd name="connsiteX178" fmla="*/ 385482 w 1060824"/>
                <a:gd name="connsiteY178" fmla="*/ 2728259 h 3243730"/>
                <a:gd name="connsiteX179" fmla="*/ 412376 w 1060824"/>
                <a:gd name="connsiteY179" fmla="*/ 2732742 h 3243730"/>
                <a:gd name="connsiteX180" fmla="*/ 461682 w 1060824"/>
                <a:gd name="connsiteY180" fmla="*/ 2741707 h 3243730"/>
                <a:gd name="connsiteX181" fmla="*/ 488576 w 1060824"/>
                <a:gd name="connsiteY181" fmla="*/ 2759636 h 3243730"/>
                <a:gd name="connsiteX182" fmla="*/ 502024 w 1060824"/>
                <a:gd name="connsiteY182" fmla="*/ 2764118 h 3243730"/>
                <a:gd name="connsiteX183" fmla="*/ 510988 w 1060824"/>
                <a:gd name="connsiteY183" fmla="*/ 2777565 h 3243730"/>
                <a:gd name="connsiteX184" fmla="*/ 569259 w 1060824"/>
                <a:gd name="connsiteY184" fmla="*/ 2782048 h 3243730"/>
                <a:gd name="connsiteX185" fmla="*/ 596153 w 1060824"/>
                <a:gd name="connsiteY185" fmla="*/ 2773083 h 3243730"/>
                <a:gd name="connsiteX186" fmla="*/ 609600 w 1060824"/>
                <a:gd name="connsiteY186" fmla="*/ 2768601 h 3243730"/>
                <a:gd name="connsiteX187" fmla="*/ 618565 w 1060824"/>
                <a:gd name="connsiteY187" fmla="*/ 2755154 h 3243730"/>
                <a:gd name="connsiteX188" fmla="*/ 623047 w 1060824"/>
                <a:gd name="connsiteY188" fmla="*/ 2782048 h 3243730"/>
                <a:gd name="connsiteX189" fmla="*/ 636494 w 1060824"/>
                <a:gd name="connsiteY189" fmla="*/ 2813424 h 3243730"/>
                <a:gd name="connsiteX190" fmla="*/ 640976 w 1060824"/>
                <a:gd name="connsiteY190" fmla="*/ 2826871 h 3243730"/>
                <a:gd name="connsiteX191" fmla="*/ 667871 w 1060824"/>
                <a:gd name="connsiteY191" fmla="*/ 2840318 h 3243730"/>
                <a:gd name="connsiteX192" fmla="*/ 694765 w 1060824"/>
                <a:gd name="connsiteY192" fmla="*/ 2858248 h 3243730"/>
                <a:gd name="connsiteX193" fmla="*/ 712694 w 1060824"/>
                <a:gd name="connsiteY193" fmla="*/ 2876177 h 3243730"/>
                <a:gd name="connsiteX194" fmla="*/ 721659 w 1060824"/>
                <a:gd name="connsiteY194" fmla="*/ 2889624 h 3243730"/>
                <a:gd name="connsiteX195" fmla="*/ 748553 w 1060824"/>
                <a:gd name="connsiteY195" fmla="*/ 2898589 h 3243730"/>
                <a:gd name="connsiteX196" fmla="*/ 784412 w 1060824"/>
                <a:gd name="connsiteY196" fmla="*/ 2938930 h 3243730"/>
                <a:gd name="connsiteX197" fmla="*/ 797859 w 1060824"/>
                <a:gd name="connsiteY197" fmla="*/ 2943412 h 3243730"/>
                <a:gd name="connsiteX198" fmla="*/ 820271 w 1060824"/>
                <a:gd name="connsiteY198" fmla="*/ 2974789 h 3243730"/>
                <a:gd name="connsiteX199" fmla="*/ 815788 w 1060824"/>
                <a:gd name="connsiteY199" fmla="*/ 3024095 h 3243730"/>
                <a:gd name="connsiteX200" fmla="*/ 797859 w 1060824"/>
                <a:gd name="connsiteY200" fmla="*/ 3050989 h 3243730"/>
                <a:gd name="connsiteX201" fmla="*/ 788894 w 1060824"/>
                <a:gd name="connsiteY201" fmla="*/ 3064436 h 3243730"/>
                <a:gd name="connsiteX202" fmla="*/ 779929 w 1060824"/>
                <a:gd name="connsiteY202" fmla="*/ 3077883 h 3243730"/>
                <a:gd name="connsiteX203" fmla="*/ 753035 w 1060824"/>
                <a:gd name="connsiteY203" fmla="*/ 3104777 h 3243730"/>
                <a:gd name="connsiteX204" fmla="*/ 744071 w 1060824"/>
                <a:gd name="connsiteY204" fmla="*/ 3118224 h 3243730"/>
                <a:gd name="connsiteX205" fmla="*/ 730624 w 1060824"/>
                <a:gd name="connsiteY205" fmla="*/ 3131671 h 3243730"/>
                <a:gd name="connsiteX206" fmla="*/ 717176 w 1060824"/>
                <a:gd name="connsiteY206" fmla="*/ 3158565 h 3243730"/>
                <a:gd name="connsiteX207" fmla="*/ 708212 w 1060824"/>
                <a:gd name="connsiteY207" fmla="*/ 3172012 h 3243730"/>
                <a:gd name="connsiteX208" fmla="*/ 694765 w 1060824"/>
                <a:gd name="connsiteY208" fmla="*/ 3198907 h 3243730"/>
                <a:gd name="connsiteX209" fmla="*/ 667871 w 1060824"/>
                <a:gd name="connsiteY209" fmla="*/ 3216836 h 3243730"/>
                <a:gd name="connsiteX210" fmla="*/ 654424 w 1060824"/>
                <a:gd name="connsiteY210" fmla="*/ 3225801 h 3243730"/>
                <a:gd name="connsiteX211" fmla="*/ 640976 w 1060824"/>
                <a:gd name="connsiteY211" fmla="*/ 3234765 h 3243730"/>
                <a:gd name="connsiteX212" fmla="*/ 627529 w 1060824"/>
                <a:gd name="connsiteY212" fmla="*/ 3243730 h 3243730"/>
                <a:gd name="connsiteX213" fmla="*/ 600635 w 1060824"/>
                <a:gd name="connsiteY213" fmla="*/ 3234765 h 3243730"/>
                <a:gd name="connsiteX214" fmla="*/ 573741 w 1060824"/>
                <a:gd name="connsiteY214" fmla="*/ 3212354 h 3243730"/>
                <a:gd name="connsiteX215" fmla="*/ 551329 w 1060824"/>
                <a:gd name="connsiteY215" fmla="*/ 3172012 h 3243730"/>
                <a:gd name="connsiteX216" fmla="*/ 537882 w 1060824"/>
                <a:gd name="connsiteY216" fmla="*/ 3163048 h 3243730"/>
                <a:gd name="connsiteX217" fmla="*/ 515471 w 1060824"/>
                <a:gd name="connsiteY217" fmla="*/ 3122707 h 3243730"/>
                <a:gd name="connsiteX218" fmla="*/ 493059 w 1060824"/>
                <a:gd name="connsiteY218" fmla="*/ 3082365 h 3243730"/>
                <a:gd name="connsiteX219" fmla="*/ 479612 w 1060824"/>
                <a:gd name="connsiteY219" fmla="*/ 3068918 h 3243730"/>
                <a:gd name="connsiteX220" fmla="*/ 466165 w 1060824"/>
                <a:gd name="connsiteY220" fmla="*/ 3064436 h 3243730"/>
                <a:gd name="connsiteX221" fmla="*/ 443753 w 1060824"/>
                <a:gd name="connsiteY221" fmla="*/ 3042024 h 3243730"/>
                <a:gd name="connsiteX222" fmla="*/ 434788 w 1060824"/>
                <a:gd name="connsiteY222" fmla="*/ 3028577 h 3243730"/>
                <a:gd name="connsiteX223" fmla="*/ 407894 w 1060824"/>
                <a:gd name="connsiteY223" fmla="*/ 3010648 h 3243730"/>
                <a:gd name="connsiteX224" fmla="*/ 403412 w 1060824"/>
                <a:gd name="connsiteY224" fmla="*/ 2997201 h 3243730"/>
                <a:gd name="connsiteX225" fmla="*/ 412376 w 1060824"/>
                <a:gd name="connsiteY225" fmla="*/ 2983754 h 3243730"/>
                <a:gd name="connsiteX226" fmla="*/ 434788 w 1060824"/>
                <a:gd name="connsiteY226" fmla="*/ 2952377 h 3243730"/>
                <a:gd name="connsiteX227" fmla="*/ 430306 w 1060824"/>
                <a:gd name="connsiteY227" fmla="*/ 2929965 h 3243730"/>
                <a:gd name="connsiteX228" fmla="*/ 416859 w 1060824"/>
                <a:gd name="connsiteY228" fmla="*/ 2925483 h 3243730"/>
                <a:gd name="connsiteX229" fmla="*/ 394447 w 1060824"/>
                <a:gd name="connsiteY229" fmla="*/ 2921001 h 3243730"/>
                <a:gd name="connsiteX230" fmla="*/ 381000 w 1060824"/>
                <a:gd name="connsiteY230" fmla="*/ 2912036 h 3243730"/>
                <a:gd name="connsiteX231" fmla="*/ 367553 w 1060824"/>
                <a:gd name="connsiteY231" fmla="*/ 2907554 h 3243730"/>
                <a:gd name="connsiteX232" fmla="*/ 367553 w 1060824"/>
                <a:gd name="connsiteY232" fmla="*/ 2903071 h 324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060824" h="3243730">
                  <a:moveTo>
                    <a:pt x="1053353" y="7471"/>
                  </a:moveTo>
                  <a:cubicBezTo>
                    <a:pt x="1017494" y="31378"/>
                    <a:pt x="1060824" y="0"/>
                    <a:pt x="1030941" y="29883"/>
                  </a:cubicBezTo>
                  <a:cubicBezTo>
                    <a:pt x="1022251" y="38573"/>
                    <a:pt x="1014985" y="39684"/>
                    <a:pt x="1004047" y="43330"/>
                  </a:cubicBezTo>
                  <a:cubicBezTo>
                    <a:pt x="982983" y="64394"/>
                    <a:pt x="995872" y="53263"/>
                    <a:pt x="963706" y="74707"/>
                  </a:cubicBezTo>
                  <a:cubicBezTo>
                    <a:pt x="959224" y="77695"/>
                    <a:pt x="955485" y="82364"/>
                    <a:pt x="950259" y="83671"/>
                  </a:cubicBezTo>
                  <a:lnTo>
                    <a:pt x="932329" y="88154"/>
                  </a:lnTo>
                  <a:cubicBezTo>
                    <a:pt x="911020" y="102359"/>
                    <a:pt x="923991" y="95415"/>
                    <a:pt x="891988" y="106083"/>
                  </a:cubicBezTo>
                  <a:cubicBezTo>
                    <a:pt x="891983" y="106085"/>
                    <a:pt x="865098" y="115045"/>
                    <a:pt x="865094" y="115048"/>
                  </a:cubicBezTo>
                  <a:cubicBezTo>
                    <a:pt x="860612" y="118036"/>
                    <a:pt x="856598" y="121890"/>
                    <a:pt x="851647" y="124012"/>
                  </a:cubicBezTo>
                  <a:cubicBezTo>
                    <a:pt x="845985" y="126439"/>
                    <a:pt x="839619" y="126725"/>
                    <a:pt x="833718" y="128495"/>
                  </a:cubicBezTo>
                  <a:cubicBezTo>
                    <a:pt x="824667" y="131210"/>
                    <a:pt x="806824" y="137459"/>
                    <a:pt x="806824" y="137459"/>
                  </a:cubicBezTo>
                  <a:cubicBezTo>
                    <a:pt x="802341" y="140447"/>
                    <a:pt x="798195" y="144015"/>
                    <a:pt x="793376" y="146424"/>
                  </a:cubicBezTo>
                  <a:cubicBezTo>
                    <a:pt x="775578" y="155323"/>
                    <a:pt x="782994" y="145194"/>
                    <a:pt x="766482" y="159871"/>
                  </a:cubicBezTo>
                  <a:cubicBezTo>
                    <a:pt x="720422" y="200813"/>
                    <a:pt x="756662" y="175382"/>
                    <a:pt x="726141" y="195730"/>
                  </a:cubicBezTo>
                  <a:cubicBezTo>
                    <a:pt x="700740" y="233830"/>
                    <a:pt x="742577" y="174812"/>
                    <a:pt x="690282" y="227107"/>
                  </a:cubicBezTo>
                  <a:cubicBezTo>
                    <a:pt x="680367" y="237022"/>
                    <a:pt x="675871" y="243277"/>
                    <a:pt x="663388" y="249518"/>
                  </a:cubicBezTo>
                  <a:cubicBezTo>
                    <a:pt x="659162" y="251631"/>
                    <a:pt x="654167" y="251888"/>
                    <a:pt x="649941" y="254001"/>
                  </a:cubicBezTo>
                  <a:cubicBezTo>
                    <a:pt x="645123" y="256410"/>
                    <a:pt x="641312" y="260556"/>
                    <a:pt x="636494" y="262965"/>
                  </a:cubicBezTo>
                  <a:cubicBezTo>
                    <a:pt x="632268" y="265078"/>
                    <a:pt x="627273" y="265335"/>
                    <a:pt x="623047" y="267448"/>
                  </a:cubicBezTo>
                  <a:cubicBezTo>
                    <a:pt x="618229" y="269857"/>
                    <a:pt x="614523" y="274224"/>
                    <a:pt x="609600" y="276412"/>
                  </a:cubicBezTo>
                  <a:cubicBezTo>
                    <a:pt x="609585" y="276419"/>
                    <a:pt x="575990" y="287615"/>
                    <a:pt x="569259" y="289859"/>
                  </a:cubicBezTo>
                  <a:lnTo>
                    <a:pt x="555812" y="294342"/>
                  </a:lnTo>
                  <a:lnTo>
                    <a:pt x="542365" y="298824"/>
                  </a:lnTo>
                  <a:cubicBezTo>
                    <a:pt x="537883" y="301812"/>
                    <a:pt x="533841" y="305601"/>
                    <a:pt x="528918" y="307789"/>
                  </a:cubicBezTo>
                  <a:cubicBezTo>
                    <a:pt x="520283" y="311627"/>
                    <a:pt x="510989" y="313766"/>
                    <a:pt x="502024" y="316754"/>
                  </a:cubicBezTo>
                  <a:cubicBezTo>
                    <a:pt x="497541" y="318248"/>
                    <a:pt x="492802" y="319123"/>
                    <a:pt x="488576" y="321236"/>
                  </a:cubicBezTo>
                  <a:cubicBezTo>
                    <a:pt x="482600" y="324224"/>
                    <a:pt x="476448" y="326886"/>
                    <a:pt x="470647" y="330201"/>
                  </a:cubicBezTo>
                  <a:cubicBezTo>
                    <a:pt x="465970" y="332874"/>
                    <a:pt x="462018" y="336756"/>
                    <a:pt x="457200" y="339165"/>
                  </a:cubicBezTo>
                  <a:cubicBezTo>
                    <a:pt x="452974" y="341278"/>
                    <a:pt x="448096" y="341787"/>
                    <a:pt x="443753" y="343648"/>
                  </a:cubicBezTo>
                  <a:cubicBezTo>
                    <a:pt x="437612" y="346280"/>
                    <a:pt x="432028" y="350131"/>
                    <a:pt x="425824" y="352612"/>
                  </a:cubicBezTo>
                  <a:cubicBezTo>
                    <a:pt x="425805" y="352620"/>
                    <a:pt x="392216" y="363814"/>
                    <a:pt x="385482" y="366059"/>
                  </a:cubicBezTo>
                  <a:lnTo>
                    <a:pt x="372035" y="370542"/>
                  </a:lnTo>
                  <a:lnTo>
                    <a:pt x="358588" y="375024"/>
                  </a:lnTo>
                  <a:cubicBezTo>
                    <a:pt x="310526" y="407066"/>
                    <a:pt x="383474" y="357163"/>
                    <a:pt x="331694" y="397436"/>
                  </a:cubicBezTo>
                  <a:cubicBezTo>
                    <a:pt x="323189" y="404051"/>
                    <a:pt x="313765" y="409389"/>
                    <a:pt x="304800" y="415365"/>
                  </a:cubicBezTo>
                  <a:lnTo>
                    <a:pt x="291353" y="424330"/>
                  </a:lnTo>
                  <a:cubicBezTo>
                    <a:pt x="286871" y="427318"/>
                    <a:pt x="283017" y="431592"/>
                    <a:pt x="277906" y="433295"/>
                  </a:cubicBezTo>
                  <a:lnTo>
                    <a:pt x="251012" y="442259"/>
                  </a:lnTo>
                  <a:cubicBezTo>
                    <a:pt x="246530" y="443753"/>
                    <a:pt x="242226" y="445965"/>
                    <a:pt x="237565" y="446742"/>
                  </a:cubicBezTo>
                  <a:cubicBezTo>
                    <a:pt x="216422" y="450266"/>
                    <a:pt x="211470" y="450356"/>
                    <a:pt x="192741" y="455707"/>
                  </a:cubicBezTo>
                  <a:cubicBezTo>
                    <a:pt x="188198" y="457005"/>
                    <a:pt x="183837" y="458891"/>
                    <a:pt x="179294" y="460189"/>
                  </a:cubicBezTo>
                  <a:cubicBezTo>
                    <a:pt x="173371" y="461881"/>
                    <a:pt x="167288" y="462979"/>
                    <a:pt x="161365" y="464671"/>
                  </a:cubicBezTo>
                  <a:cubicBezTo>
                    <a:pt x="156822" y="465969"/>
                    <a:pt x="152612" y="468612"/>
                    <a:pt x="147918" y="469154"/>
                  </a:cubicBezTo>
                  <a:cubicBezTo>
                    <a:pt x="113651" y="473108"/>
                    <a:pt x="44824" y="478118"/>
                    <a:pt x="44824" y="478118"/>
                  </a:cubicBezTo>
                  <a:cubicBezTo>
                    <a:pt x="54917" y="508399"/>
                    <a:pt x="40919" y="475577"/>
                    <a:pt x="62753" y="500530"/>
                  </a:cubicBezTo>
                  <a:cubicBezTo>
                    <a:pt x="69848" y="508638"/>
                    <a:pt x="74706" y="518459"/>
                    <a:pt x="80682" y="527424"/>
                  </a:cubicBezTo>
                  <a:cubicBezTo>
                    <a:pt x="83670" y="531906"/>
                    <a:pt x="85838" y="537062"/>
                    <a:pt x="89647" y="540871"/>
                  </a:cubicBezTo>
                  <a:cubicBezTo>
                    <a:pt x="94129" y="545353"/>
                    <a:pt x="97820" y="550802"/>
                    <a:pt x="103094" y="554318"/>
                  </a:cubicBezTo>
                  <a:cubicBezTo>
                    <a:pt x="107025" y="556939"/>
                    <a:pt x="112059" y="557307"/>
                    <a:pt x="116541" y="558801"/>
                  </a:cubicBezTo>
                  <a:cubicBezTo>
                    <a:pt x="121023" y="563283"/>
                    <a:pt x="125930" y="567378"/>
                    <a:pt x="129988" y="572248"/>
                  </a:cubicBezTo>
                  <a:cubicBezTo>
                    <a:pt x="133437" y="576387"/>
                    <a:pt x="134899" y="582148"/>
                    <a:pt x="138953" y="585695"/>
                  </a:cubicBezTo>
                  <a:cubicBezTo>
                    <a:pt x="147061" y="592790"/>
                    <a:pt x="158229" y="596006"/>
                    <a:pt x="165847" y="603624"/>
                  </a:cubicBezTo>
                  <a:cubicBezTo>
                    <a:pt x="170329" y="608106"/>
                    <a:pt x="175236" y="612201"/>
                    <a:pt x="179294" y="617071"/>
                  </a:cubicBezTo>
                  <a:cubicBezTo>
                    <a:pt x="182743" y="621210"/>
                    <a:pt x="184450" y="626709"/>
                    <a:pt x="188259" y="630518"/>
                  </a:cubicBezTo>
                  <a:cubicBezTo>
                    <a:pt x="192068" y="634327"/>
                    <a:pt x="197224" y="636495"/>
                    <a:pt x="201706" y="639483"/>
                  </a:cubicBezTo>
                  <a:cubicBezTo>
                    <a:pt x="211848" y="669912"/>
                    <a:pt x="197118" y="634893"/>
                    <a:pt x="233082" y="670859"/>
                  </a:cubicBezTo>
                  <a:cubicBezTo>
                    <a:pt x="237564" y="675342"/>
                    <a:pt x="242471" y="679437"/>
                    <a:pt x="246529" y="684307"/>
                  </a:cubicBezTo>
                  <a:cubicBezTo>
                    <a:pt x="249978" y="688446"/>
                    <a:pt x="251685" y="693945"/>
                    <a:pt x="255494" y="697754"/>
                  </a:cubicBezTo>
                  <a:cubicBezTo>
                    <a:pt x="260777" y="703037"/>
                    <a:pt x="267752" y="706339"/>
                    <a:pt x="273424" y="711201"/>
                  </a:cubicBezTo>
                  <a:cubicBezTo>
                    <a:pt x="278237" y="715326"/>
                    <a:pt x="282389" y="720166"/>
                    <a:pt x="286871" y="724648"/>
                  </a:cubicBezTo>
                  <a:cubicBezTo>
                    <a:pt x="298823" y="760507"/>
                    <a:pt x="280895" y="718672"/>
                    <a:pt x="304800" y="742577"/>
                  </a:cubicBezTo>
                  <a:cubicBezTo>
                    <a:pt x="308141" y="745918"/>
                    <a:pt x="306987" y="751894"/>
                    <a:pt x="309282" y="756024"/>
                  </a:cubicBezTo>
                  <a:cubicBezTo>
                    <a:pt x="314515" y="765442"/>
                    <a:pt x="321235" y="773953"/>
                    <a:pt x="327212" y="782918"/>
                  </a:cubicBezTo>
                  <a:cubicBezTo>
                    <a:pt x="327215" y="782923"/>
                    <a:pt x="345137" y="809808"/>
                    <a:pt x="345141" y="809812"/>
                  </a:cubicBezTo>
                  <a:cubicBezTo>
                    <a:pt x="349623" y="814294"/>
                    <a:pt x="354530" y="818389"/>
                    <a:pt x="358588" y="823259"/>
                  </a:cubicBezTo>
                  <a:cubicBezTo>
                    <a:pt x="362037" y="827398"/>
                    <a:pt x="364422" y="832323"/>
                    <a:pt x="367553" y="836707"/>
                  </a:cubicBezTo>
                  <a:cubicBezTo>
                    <a:pt x="371895" y="842786"/>
                    <a:pt x="377041" y="848301"/>
                    <a:pt x="381000" y="854636"/>
                  </a:cubicBezTo>
                  <a:cubicBezTo>
                    <a:pt x="384541" y="860302"/>
                    <a:pt x="385617" y="867492"/>
                    <a:pt x="389965" y="872565"/>
                  </a:cubicBezTo>
                  <a:cubicBezTo>
                    <a:pt x="394827" y="878237"/>
                    <a:pt x="401918" y="881530"/>
                    <a:pt x="407894" y="886012"/>
                  </a:cubicBezTo>
                  <a:cubicBezTo>
                    <a:pt x="409388" y="890494"/>
                    <a:pt x="409755" y="895528"/>
                    <a:pt x="412376" y="899459"/>
                  </a:cubicBezTo>
                  <a:cubicBezTo>
                    <a:pt x="421970" y="913850"/>
                    <a:pt x="425172" y="912690"/>
                    <a:pt x="439271" y="917389"/>
                  </a:cubicBezTo>
                  <a:cubicBezTo>
                    <a:pt x="440765" y="921871"/>
                    <a:pt x="441640" y="926610"/>
                    <a:pt x="443753" y="930836"/>
                  </a:cubicBezTo>
                  <a:cubicBezTo>
                    <a:pt x="446162" y="935654"/>
                    <a:pt x="450530" y="939360"/>
                    <a:pt x="452718" y="944283"/>
                  </a:cubicBezTo>
                  <a:cubicBezTo>
                    <a:pt x="474054" y="992290"/>
                    <a:pt x="450358" y="954192"/>
                    <a:pt x="470647" y="984624"/>
                  </a:cubicBezTo>
                  <a:cubicBezTo>
                    <a:pt x="481303" y="1016595"/>
                    <a:pt x="466194" y="977946"/>
                    <a:pt x="488576" y="1011518"/>
                  </a:cubicBezTo>
                  <a:cubicBezTo>
                    <a:pt x="491197" y="1015449"/>
                    <a:pt x="490764" y="1020835"/>
                    <a:pt x="493059" y="1024965"/>
                  </a:cubicBezTo>
                  <a:cubicBezTo>
                    <a:pt x="498291" y="1034383"/>
                    <a:pt x="507581" y="1041638"/>
                    <a:pt x="510988" y="1051859"/>
                  </a:cubicBezTo>
                  <a:cubicBezTo>
                    <a:pt x="512482" y="1056342"/>
                    <a:pt x="513176" y="1061176"/>
                    <a:pt x="515471" y="1065307"/>
                  </a:cubicBezTo>
                  <a:cubicBezTo>
                    <a:pt x="520703" y="1074725"/>
                    <a:pt x="527424" y="1083236"/>
                    <a:pt x="533400" y="1092201"/>
                  </a:cubicBezTo>
                  <a:cubicBezTo>
                    <a:pt x="536388" y="1096683"/>
                    <a:pt x="539956" y="1100830"/>
                    <a:pt x="542365" y="1105648"/>
                  </a:cubicBezTo>
                  <a:cubicBezTo>
                    <a:pt x="545353" y="1111624"/>
                    <a:pt x="548697" y="1117436"/>
                    <a:pt x="551329" y="1123577"/>
                  </a:cubicBezTo>
                  <a:cubicBezTo>
                    <a:pt x="553190" y="1127920"/>
                    <a:pt x="553699" y="1132798"/>
                    <a:pt x="555812" y="1137024"/>
                  </a:cubicBezTo>
                  <a:cubicBezTo>
                    <a:pt x="562054" y="1149508"/>
                    <a:pt x="568308" y="1154002"/>
                    <a:pt x="578224" y="1163918"/>
                  </a:cubicBezTo>
                  <a:cubicBezTo>
                    <a:pt x="586796" y="1189636"/>
                    <a:pt x="576567" y="1165629"/>
                    <a:pt x="596153" y="1190812"/>
                  </a:cubicBezTo>
                  <a:cubicBezTo>
                    <a:pt x="633682" y="1239066"/>
                    <a:pt x="597000" y="1200625"/>
                    <a:pt x="627529" y="1231154"/>
                  </a:cubicBezTo>
                  <a:cubicBezTo>
                    <a:pt x="638797" y="1264954"/>
                    <a:pt x="623598" y="1223291"/>
                    <a:pt x="640976" y="1258048"/>
                  </a:cubicBezTo>
                  <a:cubicBezTo>
                    <a:pt x="659529" y="1295155"/>
                    <a:pt x="628738" y="1246414"/>
                    <a:pt x="654424" y="1284942"/>
                  </a:cubicBezTo>
                  <a:cubicBezTo>
                    <a:pt x="665501" y="1318175"/>
                    <a:pt x="659162" y="1303384"/>
                    <a:pt x="672353" y="1329765"/>
                  </a:cubicBezTo>
                  <a:cubicBezTo>
                    <a:pt x="675341" y="1341718"/>
                    <a:pt x="677422" y="1353935"/>
                    <a:pt x="681318" y="1365624"/>
                  </a:cubicBezTo>
                  <a:lnTo>
                    <a:pt x="694765" y="1405965"/>
                  </a:lnTo>
                  <a:lnTo>
                    <a:pt x="703729" y="1432859"/>
                  </a:lnTo>
                  <a:lnTo>
                    <a:pt x="708212" y="1446307"/>
                  </a:lnTo>
                  <a:cubicBezTo>
                    <a:pt x="706718" y="1471707"/>
                    <a:pt x="706261" y="1497189"/>
                    <a:pt x="703729" y="1522507"/>
                  </a:cubicBezTo>
                  <a:cubicBezTo>
                    <a:pt x="703259" y="1527208"/>
                    <a:pt x="699915" y="1531277"/>
                    <a:pt x="699247" y="1535954"/>
                  </a:cubicBezTo>
                  <a:cubicBezTo>
                    <a:pt x="689428" y="1604691"/>
                    <a:pt x="701390" y="1565387"/>
                    <a:pt x="690282" y="1598707"/>
                  </a:cubicBezTo>
                  <a:cubicBezTo>
                    <a:pt x="688788" y="1609166"/>
                    <a:pt x="688176" y="1619789"/>
                    <a:pt x="685800" y="1630083"/>
                  </a:cubicBezTo>
                  <a:cubicBezTo>
                    <a:pt x="683675" y="1639291"/>
                    <a:pt x="679823" y="1648012"/>
                    <a:pt x="676835" y="1656977"/>
                  </a:cubicBezTo>
                  <a:cubicBezTo>
                    <a:pt x="675341" y="1661459"/>
                    <a:pt x="673130" y="1665764"/>
                    <a:pt x="672353" y="1670424"/>
                  </a:cubicBezTo>
                  <a:cubicBezTo>
                    <a:pt x="670859" y="1679389"/>
                    <a:pt x="669843" y="1688446"/>
                    <a:pt x="667871" y="1697318"/>
                  </a:cubicBezTo>
                  <a:cubicBezTo>
                    <a:pt x="666846" y="1701930"/>
                    <a:pt x="664686" y="1706222"/>
                    <a:pt x="663388" y="1710765"/>
                  </a:cubicBezTo>
                  <a:cubicBezTo>
                    <a:pt x="661696" y="1716689"/>
                    <a:pt x="660242" y="1722681"/>
                    <a:pt x="658906" y="1728695"/>
                  </a:cubicBezTo>
                  <a:cubicBezTo>
                    <a:pt x="657253" y="1736132"/>
                    <a:pt x="656137" y="1743684"/>
                    <a:pt x="654424" y="1751107"/>
                  </a:cubicBezTo>
                  <a:cubicBezTo>
                    <a:pt x="651654" y="1763112"/>
                    <a:pt x="647202" y="1774768"/>
                    <a:pt x="645459" y="1786965"/>
                  </a:cubicBezTo>
                  <a:cubicBezTo>
                    <a:pt x="643965" y="1797424"/>
                    <a:pt x="642866" y="1807947"/>
                    <a:pt x="640976" y="1818342"/>
                  </a:cubicBezTo>
                  <a:cubicBezTo>
                    <a:pt x="637473" y="1837606"/>
                    <a:pt x="636812" y="1832919"/>
                    <a:pt x="632012" y="1849718"/>
                  </a:cubicBezTo>
                  <a:cubicBezTo>
                    <a:pt x="630320" y="1855642"/>
                    <a:pt x="629221" y="1861724"/>
                    <a:pt x="627529" y="1867648"/>
                  </a:cubicBezTo>
                  <a:cubicBezTo>
                    <a:pt x="626231" y="1872191"/>
                    <a:pt x="624290" y="1876537"/>
                    <a:pt x="623047" y="1881095"/>
                  </a:cubicBezTo>
                  <a:cubicBezTo>
                    <a:pt x="619805" y="1892982"/>
                    <a:pt x="616107" y="1904801"/>
                    <a:pt x="614082" y="1916954"/>
                  </a:cubicBezTo>
                  <a:cubicBezTo>
                    <a:pt x="604232" y="1976056"/>
                    <a:pt x="615201" y="1955618"/>
                    <a:pt x="596153" y="1984189"/>
                  </a:cubicBezTo>
                  <a:cubicBezTo>
                    <a:pt x="587889" y="2017245"/>
                    <a:pt x="596770" y="1987231"/>
                    <a:pt x="582706" y="2020048"/>
                  </a:cubicBezTo>
                  <a:cubicBezTo>
                    <a:pt x="580845" y="2024391"/>
                    <a:pt x="579522" y="2028952"/>
                    <a:pt x="578224" y="2033495"/>
                  </a:cubicBezTo>
                  <a:cubicBezTo>
                    <a:pt x="576532" y="2039418"/>
                    <a:pt x="576168" y="2045762"/>
                    <a:pt x="573741" y="2051424"/>
                  </a:cubicBezTo>
                  <a:cubicBezTo>
                    <a:pt x="571619" y="2056376"/>
                    <a:pt x="567764" y="2060389"/>
                    <a:pt x="564776" y="2064871"/>
                  </a:cubicBezTo>
                  <a:cubicBezTo>
                    <a:pt x="563282" y="2079812"/>
                    <a:pt x="562417" y="2094830"/>
                    <a:pt x="560294" y="2109695"/>
                  </a:cubicBezTo>
                  <a:cubicBezTo>
                    <a:pt x="559423" y="2115793"/>
                    <a:pt x="557148" y="2121610"/>
                    <a:pt x="555812" y="2127624"/>
                  </a:cubicBezTo>
                  <a:cubicBezTo>
                    <a:pt x="552159" y="2144061"/>
                    <a:pt x="551528" y="2152360"/>
                    <a:pt x="546847" y="2167965"/>
                  </a:cubicBezTo>
                  <a:cubicBezTo>
                    <a:pt x="544132" y="2177016"/>
                    <a:pt x="542108" y="2186407"/>
                    <a:pt x="537882" y="2194859"/>
                  </a:cubicBezTo>
                  <a:lnTo>
                    <a:pt x="528918" y="2212789"/>
                  </a:lnTo>
                  <a:cubicBezTo>
                    <a:pt x="527424" y="2208307"/>
                    <a:pt x="523658" y="2204003"/>
                    <a:pt x="524435" y="2199342"/>
                  </a:cubicBezTo>
                  <a:cubicBezTo>
                    <a:pt x="525683" y="2191854"/>
                    <a:pt x="542809" y="2176486"/>
                    <a:pt x="546847" y="2172448"/>
                  </a:cubicBezTo>
                  <a:cubicBezTo>
                    <a:pt x="548341" y="2167966"/>
                    <a:pt x="549216" y="2163227"/>
                    <a:pt x="551329" y="2159001"/>
                  </a:cubicBezTo>
                  <a:cubicBezTo>
                    <a:pt x="553738" y="2154183"/>
                    <a:pt x="558877" y="2150751"/>
                    <a:pt x="560294" y="2145554"/>
                  </a:cubicBezTo>
                  <a:cubicBezTo>
                    <a:pt x="563463" y="2133932"/>
                    <a:pt x="563634" y="2121687"/>
                    <a:pt x="564776" y="2109695"/>
                  </a:cubicBezTo>
                  <a:cubicBezTo>
                    <a:pt x="567197" y="2084272"/>
                    <a:pt x="559137" y="2057064"/>
                    <a:pt x="578224" y="2037977"/>
                  </a:cubicBezTo>
                  <a:cubicBezTo>
                    <a:pt x="582033" y="2034168"/>
                    <a:pt x="587189" y="2032000"/>
                    <a:pt x="591671" y="2029012"/>
                  </a:cubicBezTo>
                  <a:cubicBezTo>
                    <a:pt x="593165" y="2024530"/>
                    <a:pt x="596153" y="2020290"/>
                    <a:pt x="596153" y="2015565"/>
                  </a:cubicBezTo>
                  <a:cubicBezTo>
                    <a:pt x="596153" y="2007654"/>
                    <a:pt x="591981" y="1985504"/>
                    <a:pt x="582706" y="1979707"/>
                  </a:cubicBezTo>
                  <a:cubicBezTo>
                    <a:pt x="574693" y="1974699"/>
                    <a:pt x="555812" y="1970742"/>
                    <a:pt x="555812" y="1970742"/>
                  </a:cubicBezTo>
                  <a:cubicBezTo>
                    <a:pt x="551330" y="1966260"/>
                    <a:pt x="547639" y="1960811"/>
                    <a:pt x="542365" y="1957295"/>
                  </a:cubicBezTo>
                  <a:cubicBezTo>
                    <a:pt x="538434" y="1954674"/>
                    <a:pt x="532607" y="1955764"/>
                    <a:pt x="528918" y="1952812"/>
                  </a:cubicBezTo>
                  <a:cubicBezTo>
                    <a:pt x="524711" y="1949447"/>
                    <a:pt x="524521" y="1942220"/>
                    <a:pt x="519953" y="1939365"/>
                  </a:cubicBezTo>
                  <a:cubicBezTo>
                    <a:pt x="511940" y="1934357"/>
                    <a:pt x="502024" y="1933389"/>
                    <a:pt x="493059" y="1930401"/>
                  </a:cubicBezTo>
                  <a:lnTo>
                    <a:pt x="479612" y="1925918"/>
                  </a:lnTo>
                  <a:lnTo>
                    <a:pt x="466165" y="1921436"/>
                  </a:lnTo>
                  <a:cubicBezTo>
                    <a:pt x="452718" y="1922930"/>
                    <a:pt x="438539" y="1921294"/>
                    <a:pt x="425824" y="1925918"/>
                  </a:cubicBezTo>
                  <a:cubicBezTo>
                    <a:pt x="420761" y="1927759"/>
                    <a:pt x="421066" y="1936000"/>
                    <a:pt x="416859" y="1939365"/>
                  </a:cubicBezTo>
                  <a:cubicBezTo>
                    <a:pt x="413170" y="1942317"/>
                    <a:pt x="407542" y="1941553"/>
                    <a:pt x="403412" y="1943848"/>
                  </a:cubicBezTo>
                  <a:cubicBezTo>
                    <a:pt x="393994" y="1949080"/>
                    <a:pt x="386739" y="1958370"/>
                    <a:pt x="376518" y="1961777"/>
                  </a:cubicBezTo>
                  <a:cubicBezTo>
                    <a:pt x="344277" y="1972523"/>
                    <a:pt x="384539" y="1959485"/>
                    <a:pt x="345141" y="1970742"/>
                  </a:cubicBezTo>
                  <a:cubicBezTo>
                    <a:pt x="340598" y="1972040"/>
                    <a:pt x="336405" y="1974862"/>
                    <a:pt x="331694" y="1975224"/>
                  </a:cubicBezTo>
                  <a:cubicBezTo>
                    <a:pt x="297398" y="1977862"/>
                    <a:pt x="262965" y="1978213"/>
                    <a:pt x="228600" y="1979707"/>
                  </a:cubicBezTo>
                  <a:cubicBezTo>
                    <a:pt x="220640" y="1982360"/>
                    <a:pt x="204963" y="1987967"/>
                    <a:pt x="197224" y="1988671"/>
                  </a:cubicBezTo>
                  <a:cubicBezTo>
                    <a:pt x="170399" y="1991110"/>
                    <a:pt x="143435" y="1991660"/>
                    <a:pt x="116541" y="1993154"/>
                  </a:cubicBezTo>
                  <a:cubicBezTo>
                    <a:pt x="112059" y="1994648"/>
                    <a:pt x="107706" y="1996611"/>
                    <a:pt x="103094" y="1997636"/>
                  </a:cubicBezTo>
                  <a:cubicBezTo>
                    <a:pt x="68781" y="2005261"/>
                    <a:pt x="35779" y="2004496"/>
                    <a:pt x="0" y="2006601"/>
                  </a:cubicBezTo>
                  <a:cubicBezTo>
                    <a:pt x="580" y="2012406"/>
                    <a:pt x="2781" y="2067652"/>
                    <a:pt x="13447" y="2078318"/>
                  </a:cubicBezTo>
                  <a:lnTo>
                    <a:pt x="26894" y="2091765"/>
                  </a:lnTo>
                  <a:cubicBezTo>
                    <a:pt x="39204" y="2141011"/>
                    <a:pt x="20546" y="2079443"/>
                    <a:pt x="44824" y="2123142"/>
                  </a:cubicBezTo>
                  <a:cubicBezTo>
                    <a:pt x="49413" y="2131402"/>
                    <a:pt x="48546" y="2142174"/>
                    <a:pt x="53788" y="2150036"/>
                  </a:cubicBezTo>
                  <a:lnTo>
                    <a:pt x="62753" y="2163483"/>
                  </a:lnTo>
                  <a:lnTo>
                    <a:pt x="71718" y="2190377"/>
                  </a:lnTo>
                  <a:cubicBezTo>
                    <a:pt x="73212" y="2194859"/>
                    <a:pt x="73579" y="2199893"/>
                    <a:pt x="76200" y="2203824"/>
                  </a:cubicBezTo>
                  <a:lnTo>
                    <a:pt x="85165" y="2217271"/>
                  </a:lnTo>
                  <a:cubicBezTo>
                    <a:pt x="86659" y="2221753"/>
                    <a:pt x="87534" y="2226492"/>
                    <a:pt x="89647" y="2230718"/>
                  </a:cubicBezTo>
                  <a:cubicBezTo>
                    <a:pt x="92056" y="2235536"/>
                    <a:pt x="96908" y="2239054"/>
                    <a:pt x="98612" y="2244165"/>
                  </a:cubicBezTo>
                  <a:cubicBezTo>
                    <a:pt x="101486" y="2252787"/>
                    <a:pt x="101312" y="2262147"/>
                    <a:pt x="103094" y="2271059"/>
                  </a:cubicBezTo>
                  <a:cubicBezTo>
                    <a:pt x="104302" y="2277100"/>
                    <a:pt x="106240" y="2282975"/>
                    <a:pt x="107576" y="2288989"/>
                  </a:cubicBezTo>
                  <a:cubicBezTo>
                    <a:pt x="109229" y="2296426"/>
                    <a:pt x="110054" y="2304051"/>
                    <a:pt x="112059" y="2311401"/>
                  </a:cubicBezTo>
                  <a:cubicBezTo>
                    <a:pt x="114546" y="2320518"/>
                    <a:pt x="118036" y="2329330"/>
                    <a:pt x="121024" y="2338295"/>
                  </a:cubicBezTo>
                  <a:lnTo>
                    <a:pt x="129988" y="2365189"/>
                  </a:lnTo>
                  <a:cubicBezTo>
                    <a:pt x="131482" y="2369671"/>
                    <a:pt x="131850" y="2374705"/>
                    <a:pt x="134471" y="2378636"/>
                  </a:cubicBezTo>
                  <a:cubicBezTo>
                    <a:pt x="137459" y="2383118"/>
                    <a:pt x="141247" y="2387160"/>
                    <a:pt x="143435" y="2392083"/>
                  </a:cubicBezTo>
                  <a:cubicBezTo>
                    <a:pt x="164769" y="2440085"/>
                    <a:pt x="141078" y="2401995"/>
                    <a:pt x="161365" y="2432424"/>
                  </a:cubicBezTo>
                  <a:cubicBezTo>
                    <a:pt x="162859" y="2436906"/>
                    <a:pt x="163986" y="2441528"/>
                    <a:pt x="165847" y="2445871"/>
                  </a:cubicBezTo>
                  <a:cubicBezTo>
                    <a:pt x="168479" y="2452013"/>
                    <a:pt x="172699" y="2457462"/>
                    <a:pt x="174812" y="2463801"/>
                  </a:cubicBezTo>
                  <a:cubicBezTo>
                    <a:pt x="177221" y="2471028"/>
                    <a:pt x="177641" y="2478775"/>
                    <a:pt x="179294" y="2486212"/>
                  </a:cubicBezTo>
                  <a:cubicBezTo>
                    <a:pt x="180630" y="2492226"/>
                    <a:pt x="182084" y="2498218"/>
                    <a:pt x="183776" y="2504142"/>
                  </a:cubicBezTo>
                  <a:cubicBezTo>
                    <a:pt x="185074" y="2508685"/>
                    <a:pt x="185307" y="2513900"/>
                    <a:pt x="188259" y="2517589"/>
                  </a:cubicBezTo>
                  <a:cubicBezTo>
                    <a:pt x="191624" y="2521796"/>
                    <a:pt x="197224" y="2523566"/>
                    <a:pt x="201706" y="2526554"/>
                  </a:cubicBezTo>
                  <a:cubicBezTo>
                    <a:pt x="210431" y="2552732"/>
                    <a:pt x="199361" y="2528692"/>
                    <a:pt x="219635" y="2548965"/>
                  </a:cubicBezTo>
                  <a:cubicBezTo>
                    <a:pt x="223444" y="2552774"/>
                    <a:pt x="225151" y="2558273"/>
                    <a:pt x="228600" y="2562412"/>
                  </a:cubicBezTo>
                  <a:cubicBezTo>
                    <a:pt x="239385" y="2575354"/>
                    <a:pt x="242272" y="2576009"/>
                    <a:pt x="255494" y="2584824"/>
                  </a:cubicBezTo>
                  <a:lnTo>
                    <a:pt x="268941" y="2625165"/>
                  </a:lnTo>
                  <a:cubicBezTo>
                    <a:pt x="270435" y="2629647"/>
                    <a:pt x="270803" y="2634681"/>
                    <a:pt x="273424" y="2638612"/>
                  </a:cubicBezTo>
                  <a:cubicBezTo>
                    <a:pt x="290650" y="2664452"/>
                    <a:pt x="275737" y="2639526"/>
                    <a:pt x="286871" y="2665507"/>
                  </a:cubicBezTo>
                  <a:cubicBezTo>
                    <a:pt x="289503" y="2671648"/>
                    <a:pt x="293203" y="2677295"/>
                    <a:pt x="295835" y="2683436"/>
                  </a:cubicBezTo>
                  <a:cubicBezTo>
                    <a:pt x="300071" y="2693319"/>
                    <a:pt x="299922" y="2702842"/>
                    <a:pt x="309282" y="2710330"/>
                  </a:cubicBezTo>
                  <a:cubicBezTo>
                    <a:pt x="312149" y="2712623"/>
                    <a:pt x="339562" y="2719060"/>
                    <a:pt x="340659" y="2719295"/>
                  </a:cubicBezTo>
                  <a:cubicBezTo>
                    <a:pt x="355558" y="2722488"/>
                    <a:pt x="370453" y="2725754"/>
                    <a:pt x="385482" y="2728259"/>
                  </a:cubicBezTo>
                  <a:cubicBezTo>
                    <a:pt x="394447" y="2729753"/>
                    <a:pt x="403464" y="2730960"/>
                    <a:pt x="412376" y="2732742"/>
                  </a:cubicBezTo>
                  <a:cubicBezTo>
                    <a:pt x="465205" y="2743308"/>
                    <a:pt x="381936" y="2730313"/>
                    <a:pt x="461682" y="2741707"/>
                  </a:cubicBezTo>
                  <a:cubicBezTo>
                    <a:pt x="493657" y="2752365"/>
                    <a:pt x="454998" y="2737252"/>
                    <a:pt x="488576" y="2759636"/>
                  </a:cubicBezTo>
                  <a:cubicBezTo>
                    <a:pt x="492508" y="2762257"/>
                    <a:pt x="497541" y="2762624"/>
                    <a:pt x="502024" y="2764118"/>
                  </a:cubicBezTo>
                  <a:cubicBezTo>
                    <a:pt x="505012" y="2768600"/>
                    <a:pt x="507179" y="2773756"/>
                    <a:pt x="510988" y="2777565"/>
                  </a:cubicBezTo>
                  <a:cubicBezTo>
                    <a:pt x="529068" y="2795646"/>
                    <a:pt x="540986" y="2784875"/>
                    <a:pt x="569259" y="2782048"/>
                  </a:cubicBezTo>
                  <a:lnTo>
                    <a:pt x="596153" y="2773083"/>
                  </a:lnTo>
                  <a:lnTo>
                    <a:pt x="609600" y="2768601"/>
                  </a:lnTo>
                  <a:cubicBezTo>
                    <a:pt x="612588" y="2764119"/>
                    <a:pt x="614756" y="2751345"/>
                    <a:pt x="618565" y="2755154"/>
                  </a:cubicBezTo>
                  <a:cubicBezTo>
                    <a:pt x="624991" y="2761580"/>
                    <a:pt x="621265" y="2773136"/>
                    <a:pt x="623047" y="2782048"/>
                  </a:cubicBezTo>
                  <a:cubicBezTo>
                    <a:pt x="627182" y="2802723"/>
                    <a:pt x="625558" y="2797021"/>
                    <a:pt x="636494" y="2813424"/>
                  </a:cubicBezTo>
                  <a:cubicBezTo>
                    <a:pt x="637988" y="2817906"/>
                    <a:pt x="638024" y="2823182"/>
                    <a:pt x="640976" y="2826871"/>
                  </a:cubicBezTo>
                  <a:cubicBezTo>
                    <a:pt x="647296" y="2834771"/>
                    <a:pt x="659012" y="2837365"/>
                    <a:pt x="667871" y="2840318"/>
                  </a:cubicBezTo>
                  <a:cubicBezTo>
                    <a:pt x="676836" y="2846295"/>
                    <a:pt x="691358" y="2848027"/>
                    <a:pt x="694765" y="2858248"/>
                  </a:cubicBezTo>
                  <a:cubicBezTo>
                    <a:pt x="700741" y="2876177"/>
                    <a:pt x="694765" y="2870201"/>
                    <a:pt x="712694" y="2876177"/>
                  </a:cubicBezTo>
                  <a:cubicBezTo>
                    <a:pt x="715682" y="2880659"/>
                    <a:pt x="717091" y="2886769"/>
                    <a:pt x="721659" y="2889624"/>
                  </a:cubicBezTo>
                  <a:cubicBezTo>
                    <a:pt x="729672" y="2894632"/>
                    <a:pt x="748553" y="2898589"/>
                    <a:pt x="748553" y="2898589"/>
                  </a:cubicBezTo>
                  <a:cubicBezTo>
                    <a:pt x="757095" y="2911402"/>
                    <a:pt x="771255" y="2934545"/>
                    <a:pt x="784412" y="2938930"/>
                  </a:cubicBezTo>
                  <a:lnTo>
                    <a:pt x="797859" y="2943412"/>
                  </a:lnTo>
                  <a:cubicBezTo>
                    <a:pt x="805637" y="2951190"/>
                    <a:pt x="819428" y="2962146"/>
                    <a:pt x="820271" y="2974789"/>
                  </a:cubicBezTo>
                  <a:cubicBezTo>
                    <a:pt x="821369" y="2991256"/>
                    <a:pt x="820445" y="3008262"/>
                    <a:pt x="815788" y="3024095"/>
                  </a:cubicBezTo>
                  <a:cubicBezTo>
                    <a:pt x="812748" y="3034431"/>
                    <a:pt x="803835" y="3042024"/>
                    <a:pt x="797859" y="3050989"/>
                  </a:cubicBezTo>
                  <a:lnTo>
                    <a:pt x="788894" y="3064436"/>
                  </a:lnTo>
                  <a:cubicBezTo>
                    <a:pt x="785906" y="3068918"/>
                    <a:pt x="783738" y="3074074"/>
                    <a:pt x="779929" y="3077883"/>
                  </a:cubicBezTo>
                  <a:cubicBezTo>
                    <a:pt x="770964" y="3086848"/>
                    <a:pt x="760067" y="3094228"/>
                    <a:pt x="753035" y="3104777"/>
                  </a:cubicBezTo>
                  <a:cubicBezTo>
                    <a:pt x="750047" y="3109259"/>
                    <a:pt x="747520" y="3114086"/>
                    <a:pt x="744071" y="3118224"/>
                  </a:cubicBezTo>
                  <a:cubicBezTo>
                    <a:pt x="740013" y="3123094"/>
                    <a:pt x="734682" y="3126801"/>
                    <a:pt x="730624" y="3131671"/>
                  </a:cubicBezTo>
                  <a:cubicBezTo>
                    <a:pt x="714569" y="3150937"/>
                    <a:pt x="727283" y="3138352"/>
                    <a:pt x="717176" y="3158565"/>
                  </a:cubicBezTo>
                  <a:cubicBezTo>
                    <a:pt x="714767" y="3163383"/>
                    <a:pt x="710621" y="3167194"/>
                    <a:pt x="708212" y="3172012"/>
                  </a:cubicBezTo>
                  <a:cubicBezTo>
                    <a:pt x="702175" y="3184087"/>
                    <a:pt x="706179" y="3188919"/>
                    <a:pt x="694765" y="3198907"/>
                  </a:cubicBezTo>
                  <a:cubicBezTo>
                    <a:pt x="686657" y="3206002"/>
                    <a:pt x="676836" y="3210860"/>
                    <a:pt x="667871" y="3216836"/>
                  </a:cubicBezTo>
                  <a:lnTo>
                    <a:pt x="654424" y="3225801"/>
                  </a:lnTo>
                  <a:lnTo>
                    <a:pt x="640976" y="3234765"/>
                  </a:lnTo>
                  <a:lnTo>
                    <a:pt x="627529" y="3243730"/>
                  </a:lnTo>
                  <a:cubicBezTo>
                    <a:pt x="618564" y="3240742"/>
                    <a:pt x="609270" y="3238603"/>
                    <a:pt x="600635" y="3234765"/>
                  </a:cubicBezTo>
                  <a:cubicBezTo>
                    <a:pt x="589401" y="3229772"/>
                    <a:pt x="582187" y="3220800"/>
                    <a:pt x="573741" y="3212354"/>
                  </a:cubicBezTo>
                  <a:cubicBezTo>
                    <a:pt x="569070" y="3198341"/>
                    <a:pt x="564541" y="3180819"/>
                    <a:pt x="551329" y="3172012"/>
                  </a:cubicBezTo>
                  <a:lnTo>
                    <a:pt x="537882" y="3163048"/>
                  </a:lnTo>
                  <a:cubicBezTo>
                    <a:pt x="526914" y="3130140"/>
                    <a:pt x="535600" y="3142836"/>
                    <a:pt x="515471" y="3122707"/>
                  </a:cubicBezTo>
                  <a:cubicBezTo>
                    <a:pt x="509834" y="3105798"/>
                    <a:pt x="508471" y="3097777"/>
                    <a:pt x="493059" y="3082365"/>
                  </a:cubicBezTo>
                  <a:cubicBezTo>
                    <a:pt x="488577" y="3077883"/>
                    <a:pt x="484886" y="3072434"/>
                    <a:pt x="479612" y="3068918"/>
                  </a:cubicBezTo>
                  <a:cubicBezTo>
                    <a:pt x="475681" y="3066297"/>
                    <a:pt x="470647" y="3065930"/>
                    <a:pt x="466165" y="3064436"/>
                  </a:cubicBezTo>
                  <a:cubicBezTo>
                    <a:pt x="442258" y="3028577"/>
                    <a:pt x="473636" y="3071907"/>
                    <a:pt x="443753" y="3042024"/>
                  </a:cubicBezTo>
                  <a:cubicBezTo>
                    <a:pt x="439944" y="3038215"/>
                    <a:pt x="438842" y="3032124"/>
                    <a:pt x="434788" y="3028577"/>
                  </a:cubicBezTo>
                  <a:cubicBezTo>
                    <a:pt x="426680" y="3021482"/>
                    <a:pt x="407894" y="3010648"/>
                    <a:pt x="407894" y="3010648"/>
                  </a:cubicBezTo>
                  <a:cubicBezTo>
                    <a:pt x="406400" y="3006166"/>
                    <a:pt x="402635" y="3001861"/>
                    <a:pt x="403412" y="2997201"/>
                  </a:cubicBezTo>
                  <a:cubicBezTo>
                    <a:pt x="404298" y="2991887"/>
                    <a:pt x="409245" y="2988138"/>
                    <a:pt x="412376" y="2983754"/>
                  </a:cubicBezTo>
                  <a:cubicBezTo>
                    <a:pt x="440175" y="2944835"/>
                    <a:pt x="413663" y="2984067"/>
                    <a:pt x="434788" y="2952377"/>
                  </a:cubicBezTo>
                  <a:cubicBezTo>
                    <a:pt x="433294" y="2944906"/>
                    <a:pt x="434532" y="2936304"/>
                    <a:pt x="430306" y="2929965"/>
                  </a:cubicBezTo>
                  <a:cubicBezTo>
                    <a:pt x="427685" y="2926034"/>
                    <a:pt x="421443" y="2926629"/>
                    <a:pt x="416859" y="2925483"/>
                  </a:cubicBezTo>
                  <a:cubicBezTo>
                    <a:pt x="409468" y="2923635"/>
                    <a:pt x="401918" y="2922495"/>
                    <a:pt x="394447" y="2921001"/>
                  </a:cubicBezTo>
                  <a:cubicBezTo>
                    <a:pt x="389965" y="2918013"/>
                    <a:pt x="385818" y="2914445"/>
                    <a:pt x="381000" y="2912036"/>
                  </a:cubicBezTo>
                  <a:cubicBezTo>
                    <a:pt x="376774" y="2909923"/>
                    <a:pt x="371484" y="2910175"/>
                    <a:pt x="367553" y="2907554"/>
                  </a:cubicBezTo>
                  <a:cubicBezTo>
                    <a:pt x="366310" y="2906725"/>
                    <a:pt x="367553" y="2904565"/>
                    <a:pt x="367553" y="2903071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3293368" y="3365581"/>
              <a:ext cx="1080120" cy="28803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33328" y="3490415"/>
              <a:ext cx="432048" cy="45123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01480" y="2904760"/>
              <a:ext cx="1944216" cy="67684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3203848" y="4168262"/>
              <a:ext cx="1152128" cy="28803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2843808" y="4293096"/>
              <a:ext cx="432048" cy="45123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283968" y="3707441"/>
              <a:ext cx="1872208" cy="67684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445496" y="2987777"/>
              <a:ext cx="1872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cs typeface="Times New Roman" pitchFamily="18" charset="0"/>
                </a:rPr>
                <a:t>way station 1</a:t>
              </a:r>
              <a:endParaRPr lang="ru-RU" sz="28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27984" y="3790458"/>
              <a:ext cx="16561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cs typeface="Times New Roman" pitchFamily="18" charset="0"/>
                </a:rPr>
                <a:t>way station 2</a:t>
              </a:r>
              <a:endParaRPr lang="ru-RU" sz="2800" b="1" dirty="0"/>
            </a:p>
          </p:txBody>
        </p:sp>
      </p:grpSp>
      <p:pic>
        <p:nvPicPr>
          <p:cNvPr id="20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343800" y="2852936"/>
            <a:ext cx="180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cs typeface="Times New Roman" pitchFamily="18" charset="0"/>
              </a:rPr>
              <a:t>Tariff cost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30 138,38 rub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cs typeface="Times New Roman" pitchFamily="18" charset="0"/>
              </a:rPr>
              <a:t>Distance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1416 km</a:t>
            </a:r>
            <a:endParaRPr lang="ru-RU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32320" cy="5760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06B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Final form of a matrix</a:t>
            </a:r>
            <a:endParaRPr lang="ru-RU" b="1" dirty="0">
              <a:solidFill>
                <a:srgbClr val="1B06B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223224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Monadic matrix, dimension 1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х3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 – name of matrix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, X</a:t>
            </a:r>
            <a:r>
              <a:rPr lang="en-US" sz="2800" b="1" baseline="-250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– automatic route, route with 1 way station, with 2 way stations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Numbers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 – tariff cost of cargo transportation route 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D:\Documents\Маша\ГУАП. Магистратура\Майоров\Статья на конференцию\Матрица стоимости 3 н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3695700" cy="2530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guap.info/wp-content/uploads/2015/11/suai.pn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12360" y="6093296"/>
            <a:ext cx="1331640" cy="49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Textured template_Wine Segoe_TP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Blue and ribbons template Segoe_TP01028670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8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Classic photo album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Паз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old Segoe 4-3 template-template_April-17-2007">
  <a:themeElements>
    <a:clrScheme name="Gold Template Template">
      <a:dk1>
        <a:srgbClr val="000000"/>
      </a:dk1>
      <a:lt1>
        <a:srgbClr val="FFFFFF"/>
      </a:lt1>
      <a:dk2>
        <a:srgbClr val="AF8621"/>
      </a:dk2>
      <a:lt2>
        <a:srgbClr val="FFFC80"/>
      </a:lt2>
      <a:accent1>
        <a:srgbClr val="FFC000"/>
      </a:accent1>
      <a:accent2>
        <a:srgbClr val="0684A2"/>
      </a:accent2>
      <a:accent3>
        <a:srgbClr val="DF8045"/>
      </a:accent3>
      <a:accent4>
        <a:srgbClr val="919E7A"/>
      </a:accent4>
      <a:accent5>
        <a:srgbClr val="FF9929"/>
      </a:accent5>
      <a:accent6>
        <a:srgbClr val="7D3DA1"/>
      </a:accent6>
      <a:hlink>
        <a:srgbClr val="F3EB4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Зеленое текстурированное оформление</Template>
  <TotalTime>1129</TotalTime>
  <Words>307</Words>
  <Application>Microsoft Office PowerPoint</Application>
  <PresentationFormat>Экран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11</vt:i4>
      </vt:variant>
    </vt:vector>
  </HeadingPairs>
  <TitlesOfParts>
    <vt:vector size="33" baseType="lpstr">
      <vt:lpstr>1_Textured template_Green Segoe_TP10286782</vt:lpstr>
      <vt:lpstr>Белый текст и шрифт Courier для слайдов с кодом</vt:lpstr>
      <vt:lpstr>1_Green Swirls Segoe Template_TP10286739</vt:lpstr>
      <vt:lpstr>1_Белый текст и шрифт Courier для слайдов с кодом</vt:lpstr>
      <vt:lpstr>Green Segoe 4-3 template-template_April-17-2007</vt:lpstr>
      <vt:lpstr>2_Белый текст и шрифт Courier для слайдов с кодом</vt:lpstr>
      <vt:lpstr>Gold Segoe 4-3 template-template_April-17-2007</vt:lpstr>
      <vt:lpstr>3_Белый текст и шрифт Courier для слайдов с кодом</vt:lpstr>
      <vt:lpstr>1_Default Design</vt:lpstr>
      <vt:lpstr>Blue Segoe 4-3 template-template_April-17-2007</vt:lpstr>
      <vt:lpstr>4_Белый текст и шрифт Courier для слайдов с кодом</vt:lpstr>
      <vt:lpstr>1_Textured template_Wine Segoe_TP10286784</vt:lpstr>
      <vt:lpstr>5_Белый текст и шрифт Courier для слайдов с кодом</vt:lpstr>
      <vt:lpstr>1_Blue and ribbons template Segoe_TP010286705</vt:lpstr>
      <vt:lpstr>6_Белый текст и шрифт Courier для слайдов с кодом</vt:lpstr>
      <vt:lpstr>7-00134_MS_Qwest_template_Segoe</vt:lpstr>
      <vt:lpstr>7_Белый текст и шрифт Courier для слайдов с кодом</vt:lpstr>
      <vt:lpstr>8_Белый текст и шрифт Courier для слайдов с кодом</vt:lpstr>
      <vt:lpstr>Classic photo album</vt:lpstr>
      <vt:lpstr>Пазл</vt:lpstr>
      <vt:lpstr>Специальное оформление</vt:lpstr>
      <vt:lpstr>Banded Design Blue 16x9</vt:lpstr>
      <vt:lpstr>System analysis and practical software realization  of making decision  in the conditions of uncertainty  at cargo transportation on railway transport</vt:lpstr>
      <vt:lpstr>Research objective</vt:lpstr>
      <vt:lpstr>Universal matrix of the income or losses</vt:lpstr>
      <vt:lpstr>Data for calculation</vt:lpstr>
      <vt:lpstr>Result of calculation in Rail-Tariff</vt:lpstr>
      <vt:lpstr>The first constructed rout by the program</vt:lpstr>
      <vt:lpstr>Changed transportation route by decision-maker</vt:lpstr>
      <vt:lpstr>Another variant of route by decision-maker</vt:lpstr>
      <vt:lpstr>Final form of a matrix</vt:lpstr>
      <vt:lpstr>Results</vt:lpstr>
      <vt:lpstr>Thanks for your attention!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analysis and practical software realization of making decision  in the conditions of uncertainty  at transportation goods  on railway transport</dc:title>
  <dc:creator>UseR</dc:creator>
  <cp:lastModifiedBy>UseR</cp:lastModifiedBy>
  <cp:revision>83</cp:revision>
  <dcterms:created xsi:type="dcterms:W3CDTF">2016-04-03T11:08:05Z</dcterms:created>
  <dcterms:modified xsi:type="dcterms:W3CDTF">2016-04-11T17:49:52Z</dcterms:modified>
</cp:coreProperties>
</file>