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2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5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1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3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6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62DC-0B43-42F3-AADC-0DA103DA298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FA66-BBA9-487E-B6B0-A2CC9DC07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3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/>
              <a:t>Project Management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1</a:t>
            </a:r>
          </a:p>
          <a:p>
            <a:endParaRPr lang="en-US" dirty="0"/>
          </a:p>
          <a:p>
            <a:r>
              <a:rPr lang="en-US" altLang="en-US" b="1" dirty="0">
                <a:latin typeface="Arial" panose="020B0604020202020204" pitchFamily="34" charset="0"/>
              </a:rPr>
              <a:t>SUAI and ISU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2"/>
    </mc:Choice>
    <mc:Fallback xmlns="">
      <p:transition spd="slow" advTm="3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5 Phases of 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Initiation</a:t>
            </a:r>
          </a:p>
          <a:p>
            <a:r>
              <a:rPr lang="en-US" altLang="en-US" dirty="0"/>
              <a:t>Planning</a:t>
            </a:r>
          </a:p>
          <a:p>
            <a:r>
              <a:rPr lang="en-US" altLang="en-US" dirty="0"/>
              <a:t>Executing</a:t>
            </a:r>
          </a:p>
          <a:p>
            <a:r>
              <a:rPr lang="en-US" altLang="en-US" dirty="0"/>
              <a:t>Controlling</a:t>
            </a:r>
          </a:p>
          <a:p>
            <a:r>
              <a:rPr lang="en-US" altLang="en-US" dirty="0"/>
              <a:t>Closing</a:t>
            </a:r>
          </a:p>
          <a:p>
            <a:pPr lvl="2"/>
            <a:r>
              <a:rPr lang="en-US" altLang="en-US" dirty="0"/>
              <a:t>PMBOK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04"/>
    </mc:Choice>
    <mc:Fallback xmlns="">
      <p:transition spd="slow" advTm="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5 phases of project management are referred to as the </a:t>
            </a:r>
            <a:r>
              <a:rPr lang="en-US" altLang="en-US" i="1" dirty="0"/>
              <a:t>project life cycle.</a:t>
            </a:r>
          </a:p>
          <a:p>
            <a:r>
              <a:rPr lang="en-US" altLang="en-US" dirty="0"/>
              <a:t>Each project phase provides a </a:t>
            </a:r>
            <a:r>
              <a:rPr lang="en-US" altLang="en-US" i="1" dirty="0"/>
              <a:t>deliverable </a:t>
            </a:r>
            <a:r>
              <a:rPr lang="en-US" altLang="en-US" dirty="0"/>
              <a:t>upon completion.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96"/>
    </mc:Choice>
    <mc:Fallback xmlns="">
      <p:transition spd="slow" advTm="5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Space Program</a:t>
            </a:r>
          </a:p>
          <a:p>
            <a:r>
              <a:rPr lang="en-US" altLang="en-US" dirty="0"/>
              <a:t>New Aircraft</a:t>
            </a:r>
          </a:p>
          <a:p>
            <a:r>
              <a:rPr lang="en-US" altLang="en-US" dirty="0"/>
              <a:t>Buildings</a:t>
            </a:r>
          </a:p>
          <a:p>
            <a:r>
              <a:rPr lang="en-US" altLang="en-US" dirty="0"/>
              <a:t>New Tablet</a:t>
            </a:r>
          </a:p>
          <a:p>
            <a:r>
              <a:rPr lang="en-US" altLang="en-US" dirty="0"/>
              <a:t>Research Program</a:t>
            </a:r>
          </a:p>
          <a:p>
            <a:r>
              <a:rPr lang="en-US" altLang="en-US" dirty="0"/>
              <a:t>Others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54"/>
    </mc:Choice>
    <mc:Fallback xmlns="">
      <p:transition spd="slow" advTm="4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feel free to write down your questions and ask them at our next live session.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5"/>
    </mc:Choice>
    <mc:Fallback xmlns="">
      <p:transition spd="slow" advTm="29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Gerald W. Cockrell</a:t>
            </a:r>
            <a:br>
              <a:rPr lang="en-US" altLang="en-US" dirty="0"/>
            </a:br>
            <a:r>
              <a:rPr lang="en-US" altLang="en-US" dirty="0"/>
              <a:t>(Jerry)</a:t>
            </a:r>
            <a:br>
              <a:rPr lang="en-US" altLang="en-US" dirty="0"/>
            </a:br>
            <a:r>
              <a:rPr lang="en-US" altLang="en-US" dirty="0"/>
              <a:t>Professor Emeritus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Indiana State University</a:t>
            </a:r>
          </a:p>
          <a:p>
            <a:r>
              <a:rPr lang="en-US" dirty="0"/>
              <a:t>Terre Haute, Indiana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8"/>
    </mc:Choice>
    <mc:Fallback xmlns="">
      <p:transition spd="slow" advTm="4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Textbook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Practical Project Management: Learning to Manage the Professional, 2</a:t>
            </a:r>
            <a:r>
              <a:rPr lang="en-US" altLang="en-US" b="1" baseline="30000" dirty="0"/>
              <a:t>nd</a:t>
            </a:r>
            <a:r>
              <a:rPr lang="en-US" altLang="en-US" b="1" dirty="0"/>
              <a:t> edition</a:t>
            </a:r>
          </a:p>
          <a:p>
            <a:pPr algn="ctr"/>
            <a:r>
              <a:rPr lang="en-US" altLang="en-US" b="1" dirty="0"/>
              <a:t>By Gerald W. Cockrell</a:t>
            </a:r>
          </a:p>
          <a:p>
            <a:pPr algn="ctr"/>
            <a:endParaRPr lang="en-US" altLang="en-US" b="1" dirty="0"/>
          </a:p>
          <a:p>
            <a:pPr algn="ctr"/>
            <a:r>
              <a:rPr lang="en-US" altLang="en-US" b="1" dirty="0"/>
              <a:t>ISA Press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1"/>
    </mc:Choice>
    <mc:Fallback xmlns="">
      <p:transition spd="slow" advTm="3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Professor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Dr. Gerald W. Cockrell</a:t>
            </a:r>
          </a:p>
          <a:p>
            <a:r>
              <a:rPr lang="en-US" altLang="en-US" dirty="0"/>
              <a:t>Professor Emeritus</a:t>
            </a:r>
          </a:p>
          <a:p>
            <a:r>
              <a:rPr lang="en-US" altLang="en-US" dirty="0"/>
              <a:t>Indiana State University</a:t>
            </a:r>
          </a:p>
          <a:p>
            <a:r>
              <a:rPr lang="en-US" altLang="en-US" dirty="0"/>
              <a:t>College of Technology</a:t>
            </a:r>
          </a:p>
          <a:p>
            <a:r>
              <a:rPr lang="en-US" altLang="en-US" dirty="0"/>
              <a:t>Terre Haute, Indiana 47809</a:t>
            </a:r>
          </a:p>
          <a:p>
            <a:r>
              <a:rPr lang="en-US" altLang="en-US" dirty="0"/>
              <a:t>Former ISA President (2009)</a:t>
            </a:r>
          </a:p>
          <a:p>
            <a:r>
              <a:rPr lang="en-US" dirty="0"/>
              <a:t>Engineer at Rockwell International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54"/>
    </mc:Choice>
    <mc:Fallback xmlns="">
      <p:transition spd="slow" advTm="8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ISU since 1977 </a:t>
            </a:r>
          </a:p>
          <a:p>
            <a:r>
              <a:rPr lang="en-US" altLang="en-US" dirty="0"/>
              <a:t>Engineer and Project Manager with Rockwell International</a:t>
            </a:r>
          </a:p>
          <a:p>
            <a:r>
              <a:rPr lang="en-US" altLang="en-US" dirty="0"/>
              <a:t>US Air Force</a:t>
            </a:r>
          </a:p>
          <a:p>
            <a:r>
              <a:rPr lang="en-US" altLang="en-US" dirty="0"/>
              <a:t>Born in Kentucky, Raised in Illinois, Now a Hoosier</a:t>
            </a:r>
          </a:p>
          <a:p>
            <a:r>
              <a:rPr lang="en-US" dirty="0"/>
              <a:t>Wife Jan</a:t>
            </a:r>
          </a:p>
          <a:p>
            <a:r>
              <a:rPr lang="en-US" dirty="0"/>
              <a:t>Son Andrew</a:t>
            </a:r>
          </a:p>
          <a:p>
            <a:r>
              <a:rPr lang="en-US" dirty="0"/>
              <a:t>Hobbies include Amateur Radio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00"/>
    </mc:Choice>
    <mc:Fallback xmlns="">
      <p:transition spd="slow" advTm="6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 project is a temporary activity that is accomplished to create a product or service.</a:t>
            </a:r>
          </a:p>
          <a:p>
            <a:r>
              <a:rPr lang="en-US" altLang="en-US" dirty="0"/>
              <a:t>Temporary projects have a defined beginning and end.</a:t>
            </a:r>
          </a:p>
          <a:p>
            <a:r>
              <a:rPr lang="en-US" altLang="en-US" dirty="0"/>
              <a:t>Involve a sequence of tasks.</a:t>
            </a:r>
          </a:p>
          <a:p>
            <a:r>
              <a:rPr lang="en-US" altLang="en-US" dirty="0"/>
              <a:t>Differ from normal work.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36"/>
    </mc:Choice>
    <mc:Fallback xmlns="">
      <p:transition spd="slow" advTm="21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Normal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Accomplished each and every day.</a:t>
            </a:r>
          </a:p>
          <a:p>
            <a:r>
              <a:rPr lang="en-US" altLang="en-US" dirty="0"/>
              <a:t>Completed by workers with little thought of planning or organization.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5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9"/>
    </mc:Choice>
    <mc:Fallback xmlns="">
      <p:transition spd="slow" advTm="3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Project Management?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managing and directing of company resources to meet the defined objectives of a unique and temporary project.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0"/>
    </mc:Choice>
    <mc:Fallback xmlns="">
      <p:transition spd="slow" advTm="2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Management Involves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Managing and directing of :</a:t>
            </a:r>
          </a:p>
          <a:p>
            <a:pPr lvl="1"/>
            <a:r>
              <a:rPr lang="en-US" altLang="en-US" dirty="0"/>
              <a:t>People</a:t>
            </a:r>
          </a:p>
          <a:p>
            <a:pPr lvl="1"/>
            <a:r>
              <a:rPr lang="en-US" altLang="en-US" dirty="0"/>
              <a:t>Time</a:t>
            </a:r>
          </a:p>
          <a:p>
            <a:pPr lvl="1"/>
            <a:r>
              <a:rPr lang="en-US" altLang="en-US" dirty="0"/>
              <a:t>Resources</a:t>
            </a:r>
          </a:p>
          <a:p>
            <a:pPr lvl="1"/>
            <a:r>
              <a:rPr lang="en-US" altLang="en-US" dirty="0"/>
              <a:t>Costs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3"/>
    </mc:Choice>
    <mc:Fallback xmlns="">
      <p:transition spd="slow" advTm="7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263</Words>
  <Application>Microsoft Office PowerPoint</Application>
  <PresentationFormat>Widescreen</PresentationFormat>
  <Paragraphs>63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Project Management</vt:lpstr>
      <vt:lpstr>Gerald W. Cockrell (Jerry) Professor Emeritus</vt:lpstr>
      <vt:lpstr>Textbook</vt:lpstr>
      <vt:lpstr>Professor Info</vt:lpstr>
      <vt:lpstr>Background</vt:lpstr>
      <vt:lpstr>Projects</vt:lpstr>
      <vt:lpstr>Normal Work</vt:lpstr>
      <vt:lpstr>What is Project Management?</vt:lpstr>
      <vt:lpstr>Project Management Involves</vt:lpstr>
      <vt:lpstr>5 Phases of Project Management</vt:lpstr>
      <vt:lpstr>Project Life Cycle</vt:lpstr>
      <vt:lpstr>Project Examples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Jerry Cockrell</dc:creator>
  <cp:lastModifiedBy>Jerry Cockrell</cp:lastModifiedBy>
  <cp:revision>3</cp:revision>
  <dcterms:created xsi:type="dcterms:W3CDTF">2017-10-31T17:16:44Z</dcterms:created>
  <dcterms:modified xsi:type="dcterms:W3CDTF">2017-11-13T12:20:48Z</dcterms:modified>
</cp:coreProperties>
</file>