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3481" autoAdjust="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1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37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34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91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78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44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02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67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8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0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70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C00E7A2-4E58-431D-B410-536697655D7D}"/>
              </a:ext>
            </a:extLst>
          </p:cNvPr>
          <p:cNvSpPr/>
          <p:nvPr/>
        </p:nvSpPr>
        <p:spPr>
          <a:xfrm>
            <a:off x="393701" y="2014172"/>
            <a:ext cx="52169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Актуальность</a:t>
            </a:r>
          </a:p>
          <a:p>
            <a:r>
              <a:rPr lang="ru-RU" u="sng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Цель</a:t>
            </a:r>
          </a:p>
          <a:p>
            <a:r>
              <a:rPr lang="ru-RU" u="sng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Задачи проекта</a:t>
            </a:r>
          </a:p>
          <a:p>
            <a:endParaRPr lang="ru-RU" dirty="0">
              <a:latin typeface="Times New Roman" panose="02020603050405020304" pitchFamily="18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63181122-1C40-4B02-8F07-C1E93A6B5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032" y="145474"/>
            <a:ext cx="3196839" cy="92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ru-RU" altLang="ru-RU" sz="3200" dirty="0">
                <a:solidFill>
                  <a:srgbClr val="0059A9"/>
                </a:solidFill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Тема проекта</a:t>
            </a:r>
          </a:p>
          <a:p>
            <a:pPr>
              <a:lnSpc>
                <a:spcPct val="100000"/>
              </a:lnSpc>
            </a:pPr>
            <a:endParaRPr lang="ru-RU" altLang="ru-RU" sz="1400" dirty="0">
              <a:solidFill>
                <a:srgbClr val="0059A9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E7709484-11A9-4298-8659-21D18E91D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2537"/>
            <a:ext cx="1293853" cy="54258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65602DA3-80F5-4D69-A714-986218B8180F}"/>
              </a:ext>
            </a:extLst>
          </p:cNvPr>
          <p:cNvSpPr/>
          <p:nvPr/>
        </p:nvSpPr>
        <p:spPr>
          <a:xfrm>
            <a:off x="179512" y="1080923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59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</a:t>
            </a:r>
            <a:r>
              <a:rPr lang="en-US" sz="1200" b="1" dirty="0">
                <a:solidFill>
                  <a:srgbClr val="0059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b="1" dirty="0">
                <a:solidFill>
                  <a:srgbClr val="0059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Ф.И.О., ученик ГБОУ школы №</a:t>
            </a:r>
            <a:r>
              <a:rPr lang="en-US" sz="1200" b="1" dirty="0">
                <a:solidFill>
                  <a:srgbClr val="0059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ru-RU" sz="1200" b="1" dirty="0">
              <a:solidFill>
                <a:srgbClr val="0059A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solidFill>
                  <a:srgbClr val="0059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  <a:r>
              <a:rPr lang="en-US" sz="1200" b="1" dirty="0">
                <a:solidFill>
                  <a:srgbClr val="0059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b="1" dirty="0">
                <a:solidFill>
                  <a:srgbClr val="0059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Ф.И.О., магистр кафедры Электромеханики и робототехники ГУАП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3701" y="3210270"/>
            <a:ext cx="3666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Заключение</a:t>
            </a:r>
            <a:r>
              <a:rPr lang="ru-RU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(основные результаты)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3701" y="2886376"/>
            <a:ext cx="6599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Основная часть проекта</a:t>
            </a:r>
            <a:r>
              <a:rPr lang="ru-RU" dirty="0">
                <a:latin typeface="Times New Roman" panose="02020603050405020304" pitchFamily="18" charset="0"/>
                <a:ea typeface="Roboto" panose="02000000000000000000" pitchFamily="2" charset="0"/>
                <a:cs typeface="Times New Roman" panose="02020603050405020304" pitchFamily="18" charset="0"/>
              </a:rPr>
              <a:t> (текст, изображения, графики, формулы)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6E86258F-5E29-454F-B49F-C563D6742D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06630"/>
            <a:ext cx="9144000" cy="4844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76001"/>
            <a:ext cx="2370921" cy="76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917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43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Roboto</vt:lpstr>
      <vt:lpstr>Roboto Medium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Учетная запись Майкрософт</cp:lastModifiedBy>
  <cp:revision>18</cp:revision>
  <dcterms:created xsi:type="dcterms:W3CDTF">2019-03-25T14:27:32Z</dcterms:created>
  <dcterms:modified xsi:type="dcterms:W3CDTF">2024-02-21T11:56:28Z</dcterms:modified>
</cp:coreProperties>
</file>