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88" r:id="rId3"/>
    <p:sldId id="290" r:id="rId4"/>
    <p:sldId id="294" r:id="rId5"/>
    <p:sldId id="291" r:id="rId6"/>
    <p:sldId id="296" r:id="rId7"/>
    <p:sldId id="297" r:id="rId8"/>
    <p:sldId id="300" r:id="rId9"/>
    <p:sldId id="299" r:id="rId10"/>
    <p:sldId id="298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6" autoAdjust="0"/>
    <p:restoredTop sz="94646"/>
  </p:normalViewPr>
  <p:slideViewPr>
    <p:cSldViewPr>
      <p:cViewPr varScale="1">
        <p:scale>
          <a:sx n="108" d="100"/>
          <a:sy n="108" d="100"/>
        </p:scale>
        <p:origin x="209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37D08-A4CE-4C40-844F-2CE92A2519F9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3F580-ED6C-47B0-AAB6-CE98FC9F2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72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CB8B-D61F-4E25-9F44-5CF7CE31F95D}" type="datetime1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7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558F-6E10-469C-8EB8-8751FFBA8ABF}" type="datetime1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09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459F-4504-4751-B2AC-2298169C35EA}" type="datetime1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93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CAC5-58D8-4140-92CA-393C6FEC1946}" type="datetime1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65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661F-E583-4BAB-AA48-2EFECECF0F69}" type="datetime1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40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6DF2-0024-423D-83A0-62752D244BB4}" type="datetime1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82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B916-8F07-499C-A7D3-B418E18FFA7C}" type="datetime1">
              <a:rPr lang="ru-RU" smtClean="0"/>
              <a:t>09.10.2019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4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41FA-3256-45EE-ADDD-409B1EBBA827}" type="datetime1">
              <a:rPr lang="ru-RU" smtClean="0"/>
              <a:t>09.10.2019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CA60-9043-40EC-9DDE-7B391A95127D}" type="datetime1">
              <a:rPr lang="ru-RU" smtClean="0"/>
              <a:t>09.10.2019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75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6210-5328-49FB-BA70-0391029F996A}" type="datetime1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0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DD0D-463A-40D4-A22B-6B9656973665}" type="datetime1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60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4ACA8-6353-4A8B-9A74-F964DDF6F2B0}" type="datetime1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32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8725" y="137999"/>
            <a:ext cx="7772400" cy="770722"/>
          </a:xfrm>
        </p:spPr>
        <p:txBody>
          <a:bodyPr anchor="t">
            <a:normAutofit/>
          </a:bodyPr>
          <a:lstStyle/>
          <a:p>
            <a:r>
              <a:rPr lang="ru-RU" sz="14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Федеральное государственное автономное образовательное учреждение высшего образования «Санкт-Петербургский государственный университет аэрокосмического приборостроения»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411094" y="4447634"/>
            <a:ext cx="6400800" cy="24006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400" dirty="0">
              <a:solidFill>
                <a:srgbClr val="7030A0"/>
              </a:solidFill>
              <a:latin typeface="Roboto" pitchFamily="2" charset="0"/>
              <a:ea typeface="Roboto" pitchFamily="2" charset="0"/>
            </a:endParaRPr>
          </a:p>
          <a:p>
            <a:pPr algn="l"/>
            <a:r>
              <a:rPr lang="ru-RU" sz="2800" dirty="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             </a:t>
            </a:r>
            <a:r>
              <a:rPr lang="ru-RU" sz="1400" dirty="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Санкт-Петербург 2019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665577"/>
            <a:ext cx="2454610" cy="9818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59632" y="3464208"/>
            <a:ext cx="715149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Номинация:</a:t>
            </a:r>
          </a:p>
          <a:p>
            <a:r>
              <a:rPr lang="ru-RU" sz="2800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Ф.И.О.:</a:t>
            </a:r>
          </a:p>
          <a:p>
            <a:r>
              <a:rPr lang="ru-RU" sz="2800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Группа: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548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964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Roboto" pitchFamily="2" charset="0"/>
                <a:ea typeface="Roboto" pitchFamily="2" charset="0"/>
              </a:rPr>
              <a:t>Спасибо за внимание!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449" y="1412776"/>
            <a:ext cx="2467102" cy="4311872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72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752020" y="2132856"/>
            <a:ext cx="3702748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Ф.И.О.: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Год рождения: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Специальность:</a:t>
            </a:r>
            <a:endParaRPr lang="en-GB" sz="18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Группа: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Контактный телефон: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E-mail</a:t>
            </a: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Id </a:t>
            </a: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в ВК: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44008" y="1176826"/>
            <a:ext cx="4128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Основные сведения</a:t>
            </a:r>
          </a:p>
        </p:txBody>
      </p:sp>
      <p:sp>
        <p:nvSpPr>
          <p:cNvPr id="4" name="Овал 3"/>
          <p:cNvSpPr/>
          <p:nvPr/>
        </p:nvSpPr>
        <p:spPr>
          <a:xfrm>
            <a:off x="539552" y="2127403"/>
            <a:ext cx="3240360" cy="31683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Место для фотографии</a:t>
            </a:r>
          </a:p>
        </p:txBody>
      </p:sp>
    </p:spTree>
    <p:extLst>
      <p:ext uri="{BB962C8B-B14F-4D97-AF65-F5344CB8AC3E}">
        <p14:creationId xmlns:p14="http://schemas.microsoft.com/office/powerpoint/2010/main" val="1371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Почему я достоин звания «Студент года» в данной номинации? </a:t>
            </a:r>
            <a:r>
              <a:rPr lang="ru-RU" sz="16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(напишите ответ на вопрос)</a:t>
            </a:r>
            <a:endParaRPr lang="ru-RU" sz="28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20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Описание своей деятельности в данной номинации</a:t>
            </a:r>
            <a:endParaRPr lang="ru-RU" sz="28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44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Достижения в данной номинации </a:t>
            </a:r>
            <a:r>
              <a:rPr lang="ru-RU" sz="120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(награды, премии, гранты)</a:t>
            </a: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926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7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800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42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737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103</Words>
  <Application>Microsoft Macintosh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Roboto</vt:lpstr>
      <vt:lpstr>Roboto Black</vt:lpstr>
      <vt:lpstr>Roboto Thin</vt:lpstr>
      <vt:lpstr>Тема Office</vt:lpstr>
      <vt:lpstr>Федеральное государственное автономное образовательное учреждение высшего образования «Санкт-Петербургский государственный университет аэрокосмического приборостроения»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OSCRDesign</dc:creator>
  <cp:lastModifiedBy>Анна Канашева</cp:lastModifiedBy>
  <cp:revision>21</cp:revision>
  <dcterms:created xsi:type="dcterms:W3CDTF">2017-10-09T07:45:10Z</dcterms:created>
  <dcterms:modified xsi:type="dcterms:W3CDTF">2019-10-09T15:22:08Z</dcterms:modified>
</cp:coreProperties>
</file>