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0" r:id="rId1"/>
  </p:sldMasterIdLst>
  <p:notesMasterIdLst>
    <p:notesMasterId r:id="rId10"/>
  </p:notes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</p:sldIdLst>
  <p:sldSz cx="13444538" cy="7562850"/>
  <p:notesSz cx="9926638" cy="6797675"/>
  <p:embeddedFontLs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Impact" panose="020B0806030902050204" pitchFamily="34" charset="0"/>
      <p:regular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7FE167F-8259-46D8-ADED-83F01D8EC3D9}">
          <p14:sldIdLst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7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F"/>
    <a:srgbClr val="02509C"/>
    <a:srgbClr val="1B62A9"/>
    <a:srgbClr val="CB1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04" autoAdjust="0"/>
  </p:normalViewPr>
  <p:slideViewPr>
    <p:cSldViewPr>
      <p:cViewPr varScale="1">
        <p:scale>
          <a:sx n="105" d="100"/>
          <a:sy n="105" d="100"/>
        </p:scale>
        <p:origin x="384" y="108"/>
      </p:cViewPr>
      <p:guideLst>
        <p:guide orient="horz" pos="2880"/>
        <p:guide pos="7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437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027" y="1"/>
            <a:ext cx="43030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0DEED-1AD0-4B58-B96B-0B2CE99F4A9D}" type="datetimeFigureOut">
              <a:rPr lang="ru-RU" smtClean="0"/>
              <a:t>02.07.2021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029" y="3271839"/>
            <a:ext cx="794258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363"/>
            <a:ext cx="4301437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027" y="6456363"/>
            <a:ext cx="43030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AFD68-2C63-47FE-B8AC-1B098AC05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88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C6962-60E8-475E-835A-6C56FBA83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438E27-BAE2-44DD-A41D-E4F49F895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91D73-48B0-495B-9337-95CED06E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02.07.2021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CBF765-BCB2-4DCD-B775-C037344C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2E0A1-B847-4FA6-82F9-81073760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5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38E2F-73EA-4357-BE90-252190DD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E16B33-3220-411E-807E-01DF2C1B7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1E88A5-C9C7-4D39-AD1D-FACAB841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02.07.2021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1C8BE-53BD-4361-9292-8D1AD41E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2ED14D-1552-41B5-AA6A-4FE27AB5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9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A15D06-7AC0-48FD-B9EF-ED647CA7A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F85773-C132-4ADC-8E88-FF821A8D3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D84A3-9757-4523-BF23-58F403FB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02.07.2021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0D16-96BF-43C7-A7E8-9850AFB2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F13D84-F984-4EF1-BD1A-0514250B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92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91825" y="4610102"/>
            <a:ext cx="6660890" cy="553998"/>
          </a:xfrm>
        </p:spPr>
        <p:txBody>
          <a:bodyPr lIns="0" tIns="0" rIns="0" bIns="0"/>
          <a:lstStyle>
            <a:lvl1pPr>
              <a:defRPr sz="3599" b="1" i="0">
                <a:solidFill>
                  <a:srgbClr val="005A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92195" y="1730916"/>
            <a:ext cx="5032120" cy="249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265481" y="1662919"/>
            <a:ext cx="4115593" cy="33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1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339F6-5D7C-44CC-B7F4-8567E56BB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9282E7-32CB-4354-B049-8DDFAACA9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F9F9FB-0E98-4BE0-AF92-A4D33282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02.07.2021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6BD40A-D118-45DC-9364-791B03D87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7E3285-F9FA-4A4D-89D3-EEB0FDAB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61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F787D-B1DC-4765-8EA7-FB70BA52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814FF-B157-40AC-87ED-223BCF3A3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E55654-8C89-49D6-9BA5-6E8D22AD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02.07.2021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3A4E4A-9CD7-4292-BE34-BD9FEE65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5C4074-11E0-4FDA-8512-AEE156C09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6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2E7D3-892E-46C4-B592-C34BE02C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F20020-8219-4BDB-8C1F-671B8E8C4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05B768-C2E0-4292-9BDF-11D86BF9A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3C64CD-36B0-4B49-BD9E-75D5B0B8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02.07.2021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B72857-3236-477F-84F7-14882B07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D1697-0B06-46D9-AEDA-7EDB1D44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4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F5B2D-B6B6-4C81-B2B2-C8A7F375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5AEE02-B03F-4430-BBAE-8BEBC79BF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89D52B-24CF-4CE5-86E2-E8C314E0C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C5723E-BFC9-48BE-9CED-E59EDB41F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2132B4-E160-4095-B3E6-27EB78CF0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DC911A-E688-4AD4-A489-6A154D61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02.07.2021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9FC6D7-EEE3-4900-A62B-A4CCBD23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0F4A78-D8B0-4AFB-A609-00E1625C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2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C04DC-6EFD-4763-A4A7-690AB5483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EE789-E396-434A-9310-DB89655F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02.07.2021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E741-05B8-425E-B8C3-4F4ABF7C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E30471-75C8-4BF8-B841-2637C94A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36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329D78-643F-464C-8664-8A171D75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02.07.2021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2B7900-9809-4BD3-B4FB-AE828AC98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40B2C5-36AF-4405-ACD8-41A2F94DB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6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517FA-BE7E-498F-892D-D70BF02A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544DF-D3FE-448E-AC04-789B508AF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E35C45-E9FC-4866-B19A-2123F7A26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88B9A8-0FE3-4B0B-BF25-D660E3BF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02.07.2021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7B29B1-BCF9-49C5-9466-EC56077E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413D02-21CA-4B59-A9E9-E57B25F5A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8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B02B2-1BED-46CA-892F-45A67B5A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9E618D-5755-4ACA-AEEC-15B5D8759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FDDB58-04D7-4FD8-A9D5-11425BE81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2EEC9F-E826-454A-9CB3-40F69A24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02.07.2021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36DFD9-E7B0-4E59-A47C-55BC0A7F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F098DB-4D42-4807-B13F-0C2027E4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7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71AB0-AB41-45AA-9A6A-1B7555BE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2D25FA-648D-4AA1-9859-DD44A98FD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4ADC7-13BE-48A3-A54A-90801CDD8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02.07.2021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E8EC9A-C840-4FB1-B097-CA6003C29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DEC5FC-5CFF-42E3-95A3-4019FCA17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1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7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94" y="3615964"/>
            <a:ext cx="7462044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36916" y="3615964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Кафедра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№24 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Медицинской радиоэлектроники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69" y="2378528"/>
            <a:ext cx="4267200" cy="237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3" y="4924425"/>
            <a:ext cx="42672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2" y="428625"/>
            <a:ext cx="6420786" cy="175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90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293142"/>
            <a:ext cx="1111408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58943" y="729871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НАПРАВЛЕНИЯ ПОДГОТОВКИ КАФЕДРЫ №24 МЕДИЦИНСКОЙ РАДИОЭЛЕКТРОНИКИ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2698" y="2361425"/>
            <a:ext cx="57047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11.03.02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«Инфокоммуникационные технологии и системы связи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12.03.04 «Биотехнические системы и технологии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09.03.03 «Прикладная информатика (в здравоохранении)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97697" y="1744101"/>
            <a:ext cx="220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БАКАЛАВРИАТ:</a:t>
            </a:r>
            <a:endParaRPr lang="en-US" dirty="0"/>
          </a:p>
          <a:p>
            <a:r>
              <a:rPr lang="ru-RU" dirty="0" smtClean="0"/>
              <a:t>Очная форма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540669" y="4946748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МАГИСТРАТУРА:</a:t>
            </a:r>
          </a:p>
          <a:p>
            <a:r>
              <a:rPr lang="ru-RU" dirty="0" smtClean="0"/>
              <a:t>Очная форма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4334" y="5610225"/>
            <a:ext cx="57047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11.04.02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«Инфокоммуникационные технологии и системы связи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12.04.04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«Биотехнические системы и технологии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5269" y="1844159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СПЕЦИАЛИТЕТ:</a:t>
            </a:r>
          </a:p>
          <a:p>
            <a:r>
              <a:rPr lang="ru-RU" dirty="0" smtClean="0"/>
              <a:t>Очная форма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955028" y="2790825"/>
            <a:ext cx="563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4F9F"/>
                </a:solidFill>
                <a:latin typeface="Times New Roman" pitchFamily="18" charset="0"/>
                <a:cs typeface="Times New Roman" pitchFamily="18" charset="0"/>
              </a:rPr>
              <a:t>11.05.01 «Радиоэлектронные системы и комплексы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09340" y="402341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ДВОЙНОЕ ОБРАЗОВАНИЕ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8840" y="458494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5,5 ЛЕТ = 2 ДИПЛОМА!!!!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46210" y="5145760"/>
            <a:ext cx="656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4F9F"/>
                </a:solidFill>
                <a:latin typeface="Times New Roman" pitchFamily="18" charset="0"/>
                <a:cs typeface="Times New Roman" pitchFamily="18" charset="0"/>
              </a:rPr>
              <a:t>11.05.01 «Радиоэлектронные системы и комплексы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»-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ОЧНОЕ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30250" y="5694960"/>
            <a:ext cx="6662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4F9F"/>
                </a:solidFill>
                <a:latin typeface="Times New Roman" pitchFamily="18" charset="0"/>
                <a:cs typeface="Times New Roman" pitchFamily="18" charset="0"/>
              </a:rPr>
              <a:t>12.03.04 «Биотехнические системы и технологии</a:t>
            </a:r>
            <a:r>
              <a:rPr lang="ru-RU" b="1" dirty="0" smtClean="0">
                <a:solidFill>
                  <a:srgbClr val="004F9F"/>
                </a:solidFill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ВЕЧРНЕЕ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79469" y="6296025"/>
            <a:ext cx="472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ПЛАТИТЕ ТОЛЬКО ЗА ВЕЧЕРНЕЕ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0" y="599280"/>
            <a:ext cx="8905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312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69" y="428625"/>
            <a:ext cx="111140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64869" y="73342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ОБРАЗОВАТЕЛЬНЫЙ	 ПРОЦЕСС 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69" y="2558033"/>
            <a:ext cx="2158416" cy="217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333838"/>
            <a:ext cx="2248987" cy="209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72" y="2603814"/>
            <a:ext cx="2515394" cy="188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73" y="4930611"/>
            <a:ext cx="2620191" cy="230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99" y="4734738"/>
            <a:ext cx="20193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63" y="2538715"/>
            <a:ext cx="1802864" cy="241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670" y="5185598"/>
            <a:ext cx="2811260" cy="210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069" y="164782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Обучение проходит в лабораториях с современным оборудованием</a:t>
            </a:r>
            <a:endParaRPr lang="ru-RU" dirty="0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74" y="3719070"/>
            <a:ext cx="2198451" cy="152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 descr="http://medicom-mtd.com/htm/Study/EEG/2_ee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869" y="2716187"/>
            <a:ext cx="2504074" cy="16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Рисунок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9" y="1832491"/>
            <a:ext cx="1235869" cy="2196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17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69" y="504825"/>
            <a:ext cx="111140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2857" y="827999"/>
            <a:ext cx="11048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ПРАКТИКИ СТУДЕНТОВ ПРОХОДЯТ НА ВЕДУЩИХ ПЕДПРИЯТИЯХ И НАУЧНЫХ ЦЕНТРАХ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9" y="5915025"/>
            <a:ext cx="34290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9" y="4543425"/>
            <a:ext cx="1644915" cy="112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042" y="2965260"/>
            <a:ext cx="228481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92425" y="2337442"/>
            <a:ext cx="470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БАЗОВАЯ КАФЕДРА СОВМЕСТНО С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АО «РИМР»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62" y="5976664"/>
            <a:ext cx="1645191" cy="128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28" y="2057400"/>
            <a:ext cx="1539498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https://www.rosturner.ru/images/logo_centr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69" y="2510339"/>
            <a:ext cx="1851818" cy="185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949" y="5586341"/>
            <a:ext cx="356076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96" y="1833941"/>
            <a:ext cx="1803440" cy="135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 descr="На главную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269" y="3186737"/>
            <a:ext cx="1773657" cy="20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ФГБНУ &quot;ИЭМ&quot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58" y="4773162"/>
            <a:ext cx="1783592" cy="17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5" y="822287"/>
            <a:ext cx="8905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78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581024"/>
            <a:ext cx="111140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22069" y="950746"/>
            <a:ext cx="340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НАУЧНЫЕ НАПРАВЛЕНИЯ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0022" y="1876425"/>
            <a:ext cx="11658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Связь с космическими аппаратами на траектории спуска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Повышение эффективности радиосвязи в диапазоне КВ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Разработка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комплекса взаимосвязанных методов и соответствующего инструментария, включающего в себя: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способы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исследования индивидуальных биомеханических свойств органов и тканей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3D-моделирование на основе компьютерной томографии);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мониторные системы положения и движения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том числе отдельных двигательных единиц с достаточной степенью точности (на основе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микроэлектромеханических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систем (МЭМС) – акселерометров и гироскопов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и возможностью записи или беспроводной передачи данных;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мониторные системы оценки интенсивности кровообращения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(на основе реографии);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мониторные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миографические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системы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моделирование движения человека и отдельных органов в норме, при различных патологиях, реконструкциях, при удалении патологии и протезировании;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медицинский комплекс, обеспечивающий постановку диагнозов, выдачу рекомендаций к лечению и реабилитации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связанных с нарушением морфологической и функциональной взаимосвязи кровообращения и костно-связочного аппарата, поддержку принятия решений врачом и возможность ее коррекции средствами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биоуправления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0" y="922336"/>
            <a:ext cx="8905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257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69" y="428626"/>
            <a:ext cx="11114087" cy="89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9" y="675481"/>
            <a:ext cx="8905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64669" y="55194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ПРОФЕССОРСКО-ПРЕПОДАВАТЕЛЬСКИЙ СОСТАВ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КАФЕДРЫ МЕДИЦИНСКОЙ РАДИОЭЛЕКТРОНИКИ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269" y="1444912"/>
            <a:ext cx="8534400" cy="576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46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6469" y="1429406"/>
            <a:ext cx="937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Impact" panose="020B0806030902050204" pitchFamily="34" charset="0"/>
              </a:rPr>
              <a:t>Выпускники нашей кафедры создают настоящее и будущее современного мира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9" y="428626"/>
            <a:ext cx="8905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9" y="181770"/>
            <a:ext cx="11114087" cy="89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8" y="2432264"/>
            <a:ext cx="4193766" cy="27958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69" y="2381260"/>
            <a:ext cx="4114800" cy="2754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9469" y="351255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Кафедра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Медицинской радиоэлектроники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70440"/>
            <a:ext cx="4018295" cy="22308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58" y="5276860"/>
            <a:ext cx="3366475" cy="22353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69" y="3171825"/>
            <a:ext cx="3638165" cy="18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00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9" y="733425"/>
            <a:ext cx="11734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905156"/>
      </p:ext>
    </p:extLst>
  </p:cSld>
  <p:clrMapOvr>
    <a:masterClrMapping/>
  </p:clrMapOvr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2660</TotalTime>
  <Words>303</Words>
  <Application>Microsoft Office PowerPoint</Application>
  <PresentationFormat>Произвольный</PresentationFormat>
  <Paragraphs>44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Calibri Light</vt:lpstr>
      <vt:lpstr>Calibri</vt:lpstr>
      <vt:lpstr>Impact</vt:lpstr>
      <vt:lpstr>Times New Roman</vt:lpstr>
      <vt:lpstr>Arial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user</cp:lastModifiedBy>
  <cp:revision>184</cp:revision>
  <cp:lastPrinted>2018-09-06T11:54:59Z</cp:lastPrinted>
  <dcterms:created xsi:type="dcterms:W3CDTF">2017-12-17T07:35:55Z</dcterms:created>
  <dcterms:modified xsi:type="dcterms:W3CDTF">2021-07-02T10:11:09Z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2017-12-06T00:00:00Z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2017-12-17T00:00:00Z</vt:filetime>
  </property>
</Properties>
</file>