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1"/>
  </p:notesMasterIdLst>
  <p:handoutMasterIdLst>
    <p:handoutMasterId r:id="rId12"/>
  </p:handoutMasterIdLst>
  <p:sldIdLst>
    <p:sldId id="260" r:id="rId3"/>
    <p:sldId id="261" r:id="rId4"/>
    <p:sldId id="262" r:id="rId5"/>
    <p:sldId id="259" r:id="rId6"/>
    <p:sldId id="256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95" d="100"/>
          <a:sy n="95" d="100"/>
        </p:scale>
        <p:origin x="-1218" y="-378"/>
      </p:cViewPr>
      <p:guideLst>
        <p:guide orient="horz" pos="2160"/>
        <p:guide orient="horz" pos="913"/>
        <p:guide orient="horz" pos="3918"/>
        <p:guide orient="horz" pos="2840"/>
        <p:guide orient="horz" pos="2670"/>
        <p:guide pos="385"/>
        <p:guide pos="2767"/>
        <p:guide pos="2993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6" d="100"/>
          <a:sy n="86" d="100"/>
        </p:scale>
        <p:origin x="-2856" y="-90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1C5B5-6D28-4575-9EB6-F6AAFF73E037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E4F8B-A4CC-45A5-9860-B8B9CCCDC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98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61873-008D-41C8-8DF3-7CBC40BC4307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C90E7-F4FB-498C-A65C-116C08893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8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fld id="{411348EF-4C41-47DA-92A5-B9AB768BA2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11188" y="1268712"/>
            <a:ext cx="8075612" cy="6300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1189" y="2168525"/>
            <a:ext cx="3779838" cy="405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ru-RU" sz="1550" b="0" kern="1200" dirty="0" smtClean="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/>
              <a:t>Полнолуние, несмотря на внешние воздействия, колеблет первоначальный апогей, но кольца видны только при 40–50. Гелиоцентрическое расстояние, сублимиpуя с повеpхности ядpа кометы, однородно выслеживает близкий сарос. Часовой угол многопланово решает ионный хвост. Тукан, и это следует подчеркнуть, недоступно иллюстрирует тропический год, хотя это явно видно на фотогpафической пластинке, полученной с помощью 1.2-метpового телескопа.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51388" y="2168525"/>
            <a:ext cx="3779838" cy="405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tabLst>
                <a:tab pos="7897813" algn="l"/>
                <a:tab pos="7980363" algn="l"/>
              </a:tabLst>
              <a:defRPr lang="ru-RU" sz="1550" b="0" kern="1200" dirty="0" smtClean="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/>
              <a:t>Полнолуние ничтожно оценивает дип-скай объект. Эпоха, и это следует подчеркнуть, оценивает экваториальный секстант. Прямое восхождение решает вращательный дип-скай объект – у таких объектов рукава столь фрагментарны и обрывочны, что их уже нельзя назвать спиральными.</a:t>
            </a:r>
          </a:p>
        </p:txBody>
      </p:sp>
    </p:spTree>
    <p:extLst>
      <p:ext uri="{BB962C8B-B14F-4D97-AF65-F5344CB8AC3E}">
        <p14:creationId xmlns:p14="http://schemas.microsoft.com/office/powerpoint/2010/main" val="137653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8EF-4C41-47DA-92A5-B9AB768BA269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C:\Users\ENDY\Desktop\GUAP-Stuff-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7" y="2162292"/>
            <a:ext cx="3781425" cy="37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1189" y="2168525"/>
            <a:ext cx="3779838" cy="405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ru-RU" sz="1550" b="0" kern="1200" dirty="0" smtClean="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/>
              <a:t>Полнолуние, несмотря на внешние воздействия, колеблет первоначальный апогей, но кольца видны только при 40–50. Гелиоцентрическое расстояние, сублимиpуя с повеpхности ядpа кометы, однородно выслеживает близкий сарос. Часовой угол многопланово решает ионный хвост. Тукан, и это следует подчеркнуть, недоступно иллюстрирует тропический год, хотя это явно видно на фотогpафической пластинке, полученной с помощью 1.2-метpового телескопа.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11188" y="1268712"/>
            <a:ext cx="8075612" cy="6300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51387" y="5949336"/>
            <a:ext cx="3779838" cy="2704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ru-RU" sz="1100" b="0" kern="1200" dirty="0" smtClean="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/>
              <a:t>Иллюстрация</a:t>
            </a:r>
          </a:p>
        </p:txBody>
      </p:sp>
    </p:spTree>
    <p:extLst>
      <p:ext uri="{BB962C8B-B14F-4D97-AF65-F5344CB8AC3E}">
        <p14:creationId xmlns:p14="http://schemas.microsoft.com/office/powerpoint/2010/main" val="425384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8EF-4C41-47DA-92A5-B9AB768BA269}" type="slidenum">
              <a:rPr lang="ru-RU" smtClean="0"/>
              <a:t>‹#›</a:t>
            </a:fld>
            <a:endParaRPr lang="ru-RU"/>
          </a:p>
        </p:txBody>
      </p:sp>
      <p:pic>
        <p:nvPicPr>
          <p:cNvPr id="3074" name="Picture 2" descr="C:\Users\ENDY\Desktop\GUAP-Stuff-1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41184"/>
            <a:ext cx="7926366" cy="51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1188" y="5949336"/>
            <a:ext cx="3779838" cy="2704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ru-RU" sz="1100" b="0" kern="1200" dirty="0" smtClean="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/>
              <a:t>Иллюстрация</a:t>
            </a:r>
          </a:p>
        </p:txBody>
      </p:sp>
    </p:spTree>
    <p:extLst>
      <p:ext uri="{BB962C8B-B14F-4D97-AF65-F5344CB8AC3E}">
        <p14:creationId xmlns:p14="http://schemas.microsoft.com/office/powerpoint/2010/main" val="165350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8EF-4C41-47DA-92A5-B9AB768BA2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1188" y="1268712"/>
            <a:ext cx="8075612" cy="630084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>
              <a:defRPr lang="ru-RU" dirty="0" smtClean="0"/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1188" y="2166606"/>
            <a:ext cx="3779838" cy="405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en-US" sz="1300" kern="1200" baseline="0" dirty="0" smtClean="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pPr lvl="0"/>
            <a:r>
              <a:rPr lang="ru-RU" dirty="0" smtClean="0"/>
              <a:t>190000, Россия, Санкт-Петербург, </a:t>
            </a:r>
          </a:p>
          <a:p>
            <a:pPr lvl="0"/>
            <a:r>
              <a:rPr lang="ru-RU" dirty="0" smtClean="0"/>
              <a:t>ул., Большая Морская, 67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моб.: +7 921 123-45-67</a:t>
            </a:r>
          </a:p>
          <a:p>
            <a:pPr lvl="0"/>
            <a:r>
              <a:rPr lang="ru-RU" dirty="0" smtClean="0"/>
              <a:t>тел.:  (812) 123-45-67</a:t>
            </a:r>
          </a:p>
          <a:p>
            <a:pPr lvl="0"/>
            <a:r>
              <a:rPr lang="ru-RU" dirty="0" smtClean="0"/>
              <a:t>эл. почта: </a:t>
            </a:r>
            <a:r>
              <a:rPr lang="en-US" dirty="0" smtClean="0"/>
              <a:t>perivv@mail.ru</a:t>
            </a:r>
          </a:p>
        </p:txBody>
      </p:sp>
    </p:spTree>
    <p:extLst>
      <p:ext uri="{BB962C8B-B14F-4D97-AF65-F5344CB8AC3E}">
        <p14:creationId xmlns:p14="http://schemas.microsoft.com/office/powerpoint/2010/main" val="250134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5527" y="3248976"/>
            <a:ext cx="8075612" cy="6300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000"/>
            </a:lvl1pPr>
          </a:lstStyle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1188" y="2888928"/>
            <a:ext cx="3060692" cy="3600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ru-RU" sz="2800" b="0" kern="1200" baseline="0" dirty="0" smtClean="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/>
              <a:t>Глава </a:t>
            </a:r>
            <a:r>
              <a:rPr lang="en-US" dirty="0" smtClean="0"/>
              <a:t>IV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4749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ая обложка с иконкой на тему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ENDY\Desktop\brjyr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2" y="2215515"/>
            <a:ext cx="139301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NDY\Desktop\Guap-Guide3-0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37"/>
            <a:ext cx="7921625" cy="12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611188" y="5750668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fld id="{9627FA29-E1BE-4688-A1D8-95E4B46EEC9F}" type="datetime4">
              <a:rPr lang="ru-RU" smtClean="0"/>
              <a:pPr/>
              <a:t>9 декабря 2016 г.</a:t>
            </a:fld>
            <a:endParaRPr lang="ru-RU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1188" y="2168525"/>
            <a:ext cx="4680908" cy="1579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ru-RU" sz="3800" b="1" kern="1200" dirty="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lang="ru-RU" sz="3800" b="1" dirty="0" smtClean="0">
                <a:solidFill>
                  <a:srgbClr val="005AAA"/>
                </a:solidFill>
              </a:rPr>
              <a:t>Экваториальный</a:t>
            </a:r>
            <a:br>
              <a:rPr lang="ru-RU" sz="3800" b="1" dirty="0" smtClean="0">
                <a:solidFill>
                  <a:srgbClr val="005AAA"/>
                </a:solidFill>
              </a:rPr>
            </a:br>
            <a:r>
              <a:rPr lang="ru-RU" sz="3800" b="1" dirty="0" smtClean="0">
                <a:solidFill>
                  <a:srgbClr val="005AAA"/>
                </a:solidFill>
              </a:rPr>
              <a:t>параметр:</a:t>
            </a:r>
            <a:br>
              <a:rPr lang="ru-RU" sz="3800" b="1" dirty="0" smtClean="0">
                <a:solidFill>
                  <a:srgbClr val="005AAA"/>
                </a:solidFill>
              </a:rPr>
            </a:br>
            <a:r>
              <a:rPr lang="ru-RU" sz="3800" b="1" dirty="0" smtClean="0">
                <a:solidFill>
                  <a:srgbClr val="005AAA"/>
                </a:solidFill>
              </a:rPr>
              <a:t>гипотеза и теории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1188" y="4051491"/>
            <a:ext cx="3237646" cy="228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ru-RU" sz="1700" b="0" kern="1200" dirty="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>
                <a:solidFill>
                  <a:srgbClr val="005AAA"/>
                </a:solidFill>
              </a:rPr>
              <a:t>Татьяна Ивановна Петренко</a:t>
            </a:r>
            <a:endParaRPr lang="ru-RU" dirty="0">
              <a:solidFill>
                <a:srgbClr val="005AAA"/>
              </a:solidFill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1188" y="4370472"/>
            <a:ext cx="3237646" cy="228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ru-RU" sz="1100" b="0" kern="1200" dirty="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>
                <a:solidFill>
                  <a:srgbClr val="005AAA"/>
                </a:solidFill>
              </a:rPr>
              <a:t>Декан</a:t>
            </a:r>
            <a:endParaRPr lang="ru-RU" dirty="0">
              <a:solidFill>
                <a:srgbClr val="005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0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NDY\Desktop\Guap-Guide.2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371791"/>
            <a:ext cx="7921626" cy="48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ate Placeholder 3"/>
          <p:cNvSpPr txBox="1">
            <a:spLocks/>
          </p:cNvSpPr>
          <p:nvPr userDrawn="1"/>
        </p:nvSpPr>
        <p:spPr>
          <a:xfrm>
            <a:off x="1331284" y="575066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27FA29-E1BE-4688-A1D8-95E4B46EEC9F}" type="datetime4">
              <a:rPr lang="ru-RU" smtClean="0">
                <a:solidFill>
                  <a:schemeClr val="bg1"/>
                </a:solidFill>
              </a:rPr>
              <a:pPr/>
              <a:t>9 декабря 2016 г.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331284" y="4370472"/>
            <a:ext cx="3060692" cy="3600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ru-RU" sz="1100" b="0" kern="1200" baseline="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/>
              <a:t>Декан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331284" y="4059084"/>
            <a:ext cx="3060692" cy="3600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ru-RU" sz="1700" b="0" kern="1200" baseline="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/>
              <a:t>Татьяна Ивановна Петрено</a:t>
            </a:r>
            <a:endParaRPr lang="ru-RU" dirty="0" smtClean="0"/>
          </a:p>
        </p:txBody>
      </p:sp>
      <p:sp>
        <p:nvSpPr>
          <p:cNvPr id="11" name="Title 22"/>
          <p:cNvSpPr>
            <a:spLocks noGrp="1"/>
          </p:cNvSpPr>
          <p:nvPr>
            <p:ph type="title" hasCustomPrompt="1"/>
          </p:nvPr>
        </p:nvSpPr>
        <p:spPr>
          <a:xfrm>
            <a:off x="1331284" y="2168525"/>
            <a:ext cx="5126038" cy="12604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>
              <a:defRPr lang="ru-RU" sz="3800" b="1" kern="12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rtl="0"/>
            <a:r>
              <a:rPr lang="ru-RU" dirty="0" smtClean="0"/>
              <a:t>Заголовок</a:t>
            </a:r>
            <a:endParaRPr lang="ru-RU" sz="3500" b="0" i="0" u="none" strike="noStrike" baseline="30000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338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 фотографи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NDY\Desktop\Guap-Guide-1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6" y="1733914"/>
            <a:ext cx="7933789" cy="44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421580" y="5139228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fld id="{66864B76-03FB-4653-940E-01D60173245E}" type="datetime4">
              <a:rPr lang="ru-RU" smtClean="0"/>
              <a:t>9 декабря 2016 г.</a:t>
            </a:fld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421580" y="4684503"/>
            <a:ext cx="3060692" cy="3600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ru-RU" sz="1100" b="0" kern="1200" baseline="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/>
              <a:t>Декан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421580" y="4373115"/>
            <a:ext cx="3060692" cy="3600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tabLst>
                <a:tab pos="7897813" algn="l"/>
                <a:tab pos="7980363" algn="l"/>
              </a:tabLst>
              <a:defRPr lang="ru-RU" sz="1700" b="0" kern="1200" baseline="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97813" algn="l"/>
                <a:tab pos="7980363" algn="l"/>
              </a:tabLst>
              <a:defRPr sz="1600" baseline="0">
                <a:latin typeface="+mj-lt"/>
              </a:defRPr>
            </a:lvl2pPr>
            <a:lvl3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3pPr>
            <a:lvl4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4pPr>
            <a:lvl5pPr marL="0" indent="0">
              <a:buFontTx/>
              <a:buNone/>
              <a:tabLst>
                <a:tab pos="7897813" algn="l"/>
                <a:tab pos="7980363" algn="l"/>
              </a:tabLst>
              <a:defRPr sz="1600">
                <a:latin typeface="+mj-lt"/>
              </a:defRPr>
            </a:lvl5pPr>
          </a:lstStyle>
          <a:p>
            <a:r>
              <a:rPr lang="ru-RU" dirty="0" smtClean="0"/>
              <a:t>Татьяна Ивановна Петрено</a:t>
            </a:r>
            <a:endParaRPr lang="ru-RU" dirty="0" smtClean="0"/>
          </a:p>
        </p:txBody>
      </p:sp>
      <p:sp>
        <p:nvSpPr>
          <p:cNvPr id="18" name="Title 22"/>
          <p:cNvSpPr>
            <a:spLocks noGrp="1"/>
          </p:cNvSpPr>
          <p:nvPr>
            <p:ph type="title" hasCustomPrompt="1"/>
          </p:nvPr>
        </p:nvSpPr>
        <p:spPr>
          <a:xfrm>
            <a:off x="1421580" y="2482556"/>
            <a:ext cx="5126038" cy="12604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>
              <a:defRPr lang="ru-RU" sz="3800" b="1" kern="12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rtl="0"/>
            <a:r>
              <a:rPr lang="ru-RU" dirty="0" smtClean="0"/>
              <a:t>Заголовок</a:t>
            </a:r>
            <a:endParaRPr lang="ru-RU" sz="3500" b="0" i="0" u="none" strike="noStrike" baseline="30000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48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DY\Desktop\Guap-Guide-02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556"/>
            <a:ext cx="7921625" cy="46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1026" y="188568"/>
            <a:ext cx="3603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005AAA"/>
                </a:solidFill>
              </a:defRPr>
            </a:lvl1pPr>
          </a:lstStyle>
          <a:p>
            <a:fld id="{411348EF-4C41-47DA-92A5-B9AB768BA2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46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2" r:id="rId4"/>
    <p:sldLayoutId id="2147483660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rgbClr val="005AAA"/>
          </a:solidFill>
          <a:latin typeface="Roboto" pitchFamily="2" charset="0"/>
          <a:ea typeface="Roboto" pitchFamily="2" charset="0"/>
          <a:cs typeface="Roboto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005AAA"/>
          </a:solidFill>
          <a:latin typeface="Roboto" pitchFamily="2" charset="0"/>
          <a:ea typeface="Roboto" pitchFamily="2" charset="0"/>
          <a:cs typeface="Roboto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1E07-5C76-41FF-B779-92777EDE3465}" type="datetime4">
              <a:rPr lang="ru-RU" smtClean="0"/>
              <a:t>9 декабря 2016 г.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8083-1236-492C-A9DC-FD3A11685C0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2" descr="C:\Users\ENDY\Desktop\Guap-Guide4-03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37"/>
            <a:ext cx="7923600" cy="12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4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ru-RU" sz="3800" b="1" kern="1200" dirty="0">
                <a:solidFill>
                  <a:srgbClr val="005AAA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lang="ru-RU" sz="3800" b="1" dirty="0" smtClean="0">
                <a:solidFill>
                  <a:srgbClr val="005AAA"/>
                </a:solidFill>
              </a:rPr>
              <a:t>Экваториальный</a:t>
            </a:r>
            <a:br>
              <a:rPr lang="ru-RU" sz="3800" b="1" dirty="0" smtClean="0">
                <a:solidFill>
                  <a:srgbClr val="005AAA"/>
                </a:solidFill>
              </a:rPr>
            </a:br>
            <a:r>
              <a:rPr lang="ru-RU" sz="3800" b="1" dirty="0" smtClean="0">
                <a:solidFill>
                  <a:srgbClr val="005AAA"/>
                </a:solidFill>
              </a:rPr>
              <a:t>параметр:</a:t>
            </a:r>
            <a:br>
              <a:rPr lang="ru-RU" sz="3800" b="1" dirty="0" smtClean="0">
                <a:solidFill>
                  <a:srgbClr val="005AAA"/>
                </a:solidFill>
              </a:rPr>
            </a:br>
            <a:r>
              <a:rPr lang="ru-RU" sz="3800" b="1" dirty="0" smtClean="0">
                <a:solidFill>
                  <a:srgbClr val="005AAA"/>
                </a:solidFill>
              </a:rPr>
              <a:t>гипотеза и теории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/>
              <a:t>Татьяна Ивановна Петренко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 smtClean="0"/>
              <a:t>Декан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7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ru-RU" dirty="0" smtClean="0"/>
              <a:t>Декан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ru-RU" dirty="0"/>
              <a:t>Татьяна Ивановна </a:t>
            </a:r>
            <a:r>
              <a:rPr lang="ru-RU" dirty="0" smtClean="0"/>
              <a:t>Петренко</a:t>
            </a:r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31284" y="2168525"/>
            <a:ext cx="5126038" cy="1890559"/>
          </a:xfrm>
        </p:spPr>
        <p:txBody>
          <a:bodyPr/>
          <a:lstStyle/>
          <a:p>
            <a:r>
              <a:rPr lang="ru-RU" dirty="0"/>
              <a:t>Экваториальный</a:t>
            </a:r>
            <a:br>
              <a:rPr lang="ru-RU" dirty="0"/>
            </a:br>
            <a:r>
              <a:rPr lang="ru-RU" dirty="0"/>
              <a:t>параметр:</a:t>
            </a:r>
            <a:br>
              <a:rPr lang="ru-RU" dirty="0"/>
            </a:br>
            <a:r>
              <a:rPr lang="ru-RU" dirty="0"/>
              <a:t>гипотеза и </a:t>
            </a:r>
            <a:r>
              <a:rPr lang="ru-RU" dirty="0" smtClean="0"/>
              <a:t>теории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6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BE20-6501-4E3B-9BC9-4A4E75278E22}" type="datetime4">
              <a:rPr lang="ru-RU" smtClean="0"/>
              <a:t>9 декабря 2016 г.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ru-RU" dirty="0" smtClean="0"/>
              <a:t>Декан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ru-RU" dirty="0"/>
              <a:t>Татьяна Ивановна </a:t>
            </a:r>
            <a:r>
              <a:rPr lang="ru-RU" dirty="0" smtClean="0"/>
              <a:t>Петренко</a:t>
            </a:r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Экваториальный</a:t>
            </a:r>
            <a:br>
              <a:rPr lang="ru-RU" dirty="0"/>
            </a:br>
            <a:r>
              <a:rPr lang="ru-RU" dirty="0"/>
              <a:t>параметр:</a:t>
            </a:r>
            <a:br>
              <a:rPr lang="ru-RU" dirty="0"/>
            </a:br>
            <a:r>
              <a:rPr lang="ru-RU" dirty="0"/>
              <a:t>гипотеза и теории</a:t>
            </a:r>
          </a:p>
        </p:txBody>
      </p:sp>
    </p:spTree>
    <p:extLst>
      <p:ext uri="{BB962C8B-B14F-4D97-AF65-F5344CB8AC3E}">
        <p14:creationId xmlns:p14="http://schemas.microsoft.com/office/powerpoint/2010/main" val="32441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Глава </a:t>
            </a:r>
            <a:r>
              <a:rPr lang="en-US" dirty="0" smtClean="0"/>
              <a:t>IV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/>
              <a:t>Полнолуние, несмотря на внешние воздействия, колеблет первоначальный апогей, но кольца видны только при 40–50. Гелиоцентрическое расстояние, сублимиpуя с повеpхности ядpа кометы, однородно выслеживает близкий сарос. Часовой угол многопланово решает ионный хвост. Тукан, и это следует подчеркнуть, недоступно иллюстрирует тропический год, хотя это явно видно на фотогpафической пластинке, полученной с помощью 1.2-метpового телескопа.</a:t>
            </a:r>
          </a:p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/>
              <a:t>Полнолуние ничтожно оценивает дип-скай объект. Эпоха, и это следует подчеркнуть, оценивает экваториальный секстант. Прямое восхождение решает вращательный </a:t>
            </a:r>
            <a:r>
              <a:rPr lang="ru-RU" dirty="0" smtClean="0"/>
              <a:t>дипскай </a:t>
            </a:r>
            <a:r>
              <a:rPr lang="ru-RU" dirty="0"/>
              <a:t>объект – у таких объектов рукава столь фрагментарны и обрывочны, что их уже нельзя назвать спиральными.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/>
              <a:t>Полнолуние, несмотря на внешние воздействия, колеблет первоначальный апогей, но кольца видны только при 40–50. Гелиоцентрическое расстояние, сублимиpуя с повеpхности ядpа кометы, однородно выслеживает близкий сарос. Часовой угол многопланово решает ионный хвост. Тукан, и это следует подчеркнуть, недоступно иллюстрирует тропический год, хотя это явно видно на фотогpафической пластинке, полученной с помощью 1.2-метpового телескопа.</a:t>
            </a:r>
          </a:p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Иллюстрация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1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 smtClean="0"/>
              <a:t>Иллюстраци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ru-RU" dirty="0"/>
              <a:t>190000, Россия, Санкт-Петербург, </a:t>
            </a:r>
          </a:p>
          <a:p>
            <a:pPr lvl="0"/>
            <a:r>
              <a:rPr lang="ru-RU" dirty="0"/>
              <a:t>ул., Большая Морская, 67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моб.: +7 921 123-45-67</a:t>
            </a:r>
          </a:p>
          <a:p>
            <a:pPr lvl="0"/>
            <a:r>
              <a:rPr lang="ru-RU" dirty="0"/>
              <a:t>тел.:  (812) 123-45-67</a:t>
            </a:r>
          </a:p>
          <a:p>
            <a:pPr lvl="0"/>
            <a:r>
              <a:rPr lang="ru-RU" dirty="0"/>
              <a:t>эл. почта: </a:t>
            </a:r>
            <a:r>
              <a:rPr lang="en-US" dirty="0"/>
              <a:t>perivv@mail.ru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5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227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1_Custom Design</vt:lpstr>
      <vt:lpstr>Экваториальный параметр: гипотеза и теории</vt:lpstr>
      <vt:lpstr>Экваториальный параметр: гипотеза и теории</vt:lpstr>
      <vt:lpstr>Экваториальный параметр: гипотеза и теории</vt:lpstr>
      <vt:lpstr>Гипотеза</vt:lpstr>
      <vt:lpstr>Гипотеза</vt:lpstr>
      <vt:lpstr>Гипотеза</vt:lpstr>
      <vt:lpstr>PowerPoint Presentation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ENDY</dc:creator>
  <cp:lastModifiedBy>ENDY</cp:lastModifiedBy>
  <cp:revision>17</cp:revision>
  <dcterms:created xsi:type="dcterms:W3CDTF">2016-12-09T07:28:27Z</dcterms:created>
  <dcterms:modified xsi:type="dcterms:W3CDTF">2016-12-09T10:07:17Z</dcterms:modified>
</cp:coreProperties>
</file>